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Bakbak One"/>
      <p:regular r:id="rId47"/>
    </p:embeddedFon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Cabin"/>
      <p:regular r:id="rId58"/>
      <p:bold r:id="rId59"/>
      <p:italic r:id="rId60"/>
      <p:boldItalic r:id="rId61"/>
    </p:embeddedFont>
    <p:embeddedFont>
      <p:font typeface="Bebas Neue"/>
      <p:regular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30A2BBC-6EDA-4144-B3D6-69A8832F5E3F}">
  <a:tblStyle styleId="{B30A2BBC-6EDA-4144-B3D6-69A8832F5E3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007A6B9D-B924-49DD-9F2B-85CD62EB0188}"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regular.fntdata"/><Relationship Id="rId47" Type="http://schemas.openxmlformats.org/officeDocument/2006/relationships/font" Target="fonts/BakbakOne-regular.fntdata"/><Relationship Id="rId49" Type="http://schemas.openxmlformats.org/officeDocument/2006/relationships/font" Target="fonts/ProximaNova-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BebasNeue-regular.fntdata"/><Relationship Id="rId61" Type="http://schemas.openxmlformats.org/officeDocument/2006/relationships/font" Target="fonts/Cabin-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Cabin-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5.xml"/><Relationship Id="rId55" Type="http://schemas.openxmlformats.org/officeDocument/2006/relationships/font" Target="fonts/RobotoMedium-boldItalic.fntdata"/><Relationship Id="rId10" Type="http://schemas.openxmlformats.org/officeDocument/2006/relationships/slide" Target="slides/slide4.xml"/><Relationship Id="rId54" Type="http://schemas.openxmlformats.org/officeDocument/2006/relationships/font" Target="fonts/RobotoMedium-italic.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Cabin-bold.fntdata"/><Relationship Id="rId14" Type="http://schemas.openxmlformats.org/officeDocument/2006/relationships/slide" Target="slides/slide8.xml"/><Relationship Id="rId58" Type="http://schemas.openxmlformats.org/officeDocument/2006/relationships/font" Target="fonts/Cabin-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e10ce8df18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e10ce8df18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e10ce8df18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e10ce8df1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e10ce8df18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e10ce8df18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e10ce8df18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e10ce8df18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e10ce8df18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e10ce8df18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e10ce8df18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e10ce8df18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e10fec69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e10fec69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e10fec695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e10fec695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e10fec6954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e10fec695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e10fec6954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e10fec6954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e0fd1307bb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e0fd1307bb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1e10fec6954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1e10fec6954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1e10fec6954_0_27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1e10fec6954_0_27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1e0fd1307bb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1e0fd1307bb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e10fec6954_0_137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1e10fec6954_0_137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1e10fec6954_0_13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1e10fec6954_0_13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1e10fec6954_0_13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1e10fec6954_0_13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1e10fec6954_0_13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1e10fec6954_0_13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e10fec6954_0_13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e10fec6954_0_13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1e10fec6954_0_14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1e10fec6954_0_14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3" name="Shape 6773"/>
        <p:cNvGrpSpPr/>
        <p:nvPr/>
      </p:nvGrpSpPr>
      <p:grpSpPr>
        <a:xfrm>
          <a:off x="0" y="0"/>
          <a:ext cx="0" cy="0"/>
          <a:chOff x="0" y="0"/>
          <a:chExt cx="0" cy="0"/>
        </a:xfrm>
      </p:grpSpPr>
      <p:sp>
        <p:nvSpPr>
          <p:cNvPr id="6774" name="Google Shape;6774;g1e10fec6954_0_20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5" name="Google Shape;6775;g1e10fec6954_0_20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e10ce8df18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e10ce8df1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0" name="Shape 7200"/>
        <p:cNvGrpSpPr/>
        <p:nvPr/>
      </p:nvGrpSpPr>
      <p:grpSpPr>
        <a:xfrm>
          <a:off x="0" y="0"/>
          <a:ext cx="0" cy="0"/>
          <a:chOff x="0" y="0"/>
          <a:chExt cx="0" cy="0"/>
        </a:xfrm>
      </p:grpSpPr>
      <p:sp>
        <p:nvSpPr>
          <p:cNvPr id="7201" name="Google Shape;7201;g1e10fec6954_0_20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2" name="Google Shape;7202;g1e10fec6954_0_20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3" name="Shape 7363"/>
        <p:cNvGrpSpPr/>
        <p:nvPr/>
      </p:nvGrpSpPr>
      <p:grpSpPr>
        <a:xfrm>
          <a:off x="0" y="0"/>
          <a:ext cx="0" cy="0"/>
          <a:chOff x="0" y="0"/>
          <a:chExt cx="0" cy="0"/>
        </a:xfrm>
      </p:grpSpPr>
      <p:sp>
        <p:nvSpPr>
          <p:cNvPr id="7364" name="Google Shape;7364;g1e10fec6954_0_20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5" name="Google Shape;7365;g1e10fec6954_0_20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5" name="Shape 7765"/>
        <p:cNvGrpSpPr/>
        <p:nvPr/>
      </p:nvGrpSpPr>
      <p:grpSpPr>
        <a:xfrm>
          <a:off x="0" y="0"/>
          <a:ext cx="0" cy="0"/>
          <a:chOff x="0" y="0"/>
          <a:chExt cx="0" cy="0"/>
        </a:xfrm>
      </p:grpSpPr>
      <p:sp>
        <p:nvSpPr>
          <p:cNvPr id="7766" name="Google Shape;7766;g1e10fec6954_0_21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7" name="Google Shape;7767;g1e10fec6954_0_21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6" name="Shape 8136"/>
        <p:cNvGrpSpPr/>
        <p:nvPr/>
      </p:nvGrpSpPr>
      <p:grpSpPr>
        <a:xfrm>
          <a:off x="0" y="0"/>
          <a:ext cx="0" cy="0"/>
          <a:chOff x="0" y="0"/>
          <a:chExt cx="0" cy="0"/>
        </a:xfrm>
      </p:grpSpPr>
      <p:sp>
        <p:nvSpPr>
          <p:cNvPr id="8137" name="Google Shape;8137;g1e10fec6954_0_21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8" name="Google Shape;8138;g1e10fec6954_0_21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5" name="Shape 8525"/>
        <p:cNvGrpSpPr/>
        <p:nvPr/>
      </p:nvGrpSpPr>
      <p:grpSpPr>
        <a:xfrm>
          <a:off x="0" y="0"/>
          <a:ext cx="0" cy="0"/>
          <a:chOff x="0" y="0"/>
          <a:chExt cx="0" cy="0"/>
        </a:xfrm>
      </p:grpSpPr>
      <p:sp>
        <p:nvSpPr>
          <p:cNvPr id="8526" name="Google Shape;8526;g1e10fec6954_0_21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7" name="Google Shape;8527;g1e10fec6954_0_21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6" name="Shape 8956"/>
        <p:cNvGrpSpPr/>
        <p:nvPr/>
      </p:nvGrpSpPr>
      <p:grpSpPr>
        <a:xfrm>
          <a:off x="0" y="0"/>
          <a:ext cx="0" cy="0"/>
          <a:chOff x="0" y="0"/>
          <a:chExt cx="0" cy="0"/>
        </a:xfrm>
      </p:grpSpPr>
      <p:sp>
        <p:nvSpPr>
          <p:cNvPr id="8957" name="Google Shape;8957;g1e10fec6954_0_22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8" name="Google Shape;8958;g1e10fec6954_0_22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9" name="Shape 9749"/>
        <p:cNvGrpSpPr/>
        <p:nvPr/>
      </p:nvGrpSpPr>
      <p:grpSpPr>
        <a:xfrm>
          <a:off x="0" y="0"/>
          <a:ext cx="0" cy="0"/>
          <a:chOff x="0" y="0"/>
          <a:chExt cx="0" cy="0"/>
        </a:xfrm>
      </p:grpSpPr>
      <p:sp>
        <p:nvSpPr>
          <p:cNvPr id="9750" name="Google Shape;9750;g1e10fec6954_0_230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51" name="Google Shape;9751;g1e10fec6954_0_230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0" name="Shape 10490"/>
        <p:cNvGrpSpPr/>
        <p:nvPr/>
      </p:nvGrpSpPr>
      <p:grpSpPr>
        <a:xfrm>
          <a:off x="0" y="0"/>
          <a:ext cx="0" cy="0"/>
          <a:chOff x="0" y="0"/>
          <a:chExt cx="0" cy="0"/>
        </a:xfrm>
      </p:grpSpPr>
      <p:sp>
        <p:nvSpPr>
          <p:cNvPr id="10491" name="Google Shape;10491;g1e10fec6954_0_23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92" name="Google Shape;10492;g1e10fec6954_0_23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3" name="Shape 11183"/>
        <p:cNvGrpSpPr/>
        <p:nvPr/>
      </p:nvGrpSpPr>
      <p:grpSpPr>
        <a:xfrm>
          <a:off x="0" y="0"/>
          <a:ext cx="0" cy="0"/>
          <a:chOff x="0" y="0"/>
          <a:chExt cx="0" cy="0"/>
        </a:xfrm>
      </p:grpSpPr>
      <p:sp>
        <p:nvSpPr>
          <p:cNvPr id="11184" name="Google Shape;11184;g1e10fec6954_0_24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85" name="Google Shape;11185;g1e10fec6954_0_24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5" name="Shape 11485"/>
        <p:cNvGrpSpPr/>
        <p:nvPr/>
      </p:nvGrpSpPr>
      <p:grpSpPr>
        <a:xfrm>
          <a:off x="0" y="0"/>
          <a:ext cx="0" cy="0"/>
          <a:chOff x="0" y="0"/>
          <a:chExt cx="0" cy="0"/>
        </a:xfrm>
      </p:grpSpPr>
      <p:sp>
        <p:nvSpPr>
          <p:cNvPr id="11486" name="Google Shape;11486;g1e10fec6954_0_24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7" name="Google Shape;11487;g1e10fec6954_0_24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e10ce8df1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e10ce8df1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5" name="Shape 12125"/>
        <p:cNvGrpSpPr/>
        <p:nvPr/>
      </p:nvGrpSpPr>
      <p:grpSpPr>
        <a:xfrm>
          <a:off x="0" y="0"/>
          <a:ext cx="0" cy="0"/>
          <a:chOff x="0" y="0"/>
          <a:chExt cx="0" cy="0"/>
        </a:xfrm>
      </p:grpSpPr>
      <p:sp>
        <p:nvSpPr>
          <p:cNvPr id="12126" name="Google Shape;12126;g1e10fec6954_0_27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7" name="Google Shape;12127;g1e10fec6954_0_27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e10ce8df18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e10ce8df18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e10ce8df18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e10ce8df18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e10ce8df18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e10ce8df18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e10ce8df1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e10ce8df18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e10ce8df18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e10ce8df18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968850" y="2211414"/>
            <a:ext cx="4434900" cy="1522800"/>
          </a:xfrm>
          <a:prstGeom prst="rect">
            <a:avLst/>
          </a:prstGeom>
        </p:spPr>
        <p:txBody>
          <a:bodyPr anchorCtr="0" anchor="t" bIns="91425" lIns="91425" spcFirstLastPara="1" rIns="91425" wrap="square" tIns="91425">
            <a:noAutofit/>
          </a:bodyPr>
          <a:lstStyle>
            <a:lvl1pPr lvl="0" rtl="0" algn="l">
              <a:lnSpc>
                <a:spcPct val="80000"/>
              </a:lnSpc>
              <a:spcBef>
                <a:spcPts val="0"/>
              </a:spcBef>
              <a:spcAft>
                <a:spcPts val="0"/>
              </a:spcAft>
              <a:buSzPts val="5200"/>
              <a:buNone/>
              <a:defRPr sz="8500"/>
            </a:lvl1pPr>
            <a:lvl2pPr lvl="1" rtl="0" algn="ctr">
              <a:spcBef>
                <a:spcPts val="100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 name="Google Shape;10;p2"/>
          <p:cNvSpPr txBox="1"/>
          <p:nvPr>
            <p:ph idx="1" type="subTitle"/>
          </p:nvPr>
        </p:nvSpPr>
        <p:spPr>
          <a:xfrm>
            <a:off x="3968850" y="3734201"/>
            <a:ext cx="4434900" cy="40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4" name="Shape 64"/>
        <p:cNvGrpSpPr/>
        <p:nvPr/>
      </p:nvGrpSpPr>
      <p:grpSpPr>
        <a:xfrm>
          <a:off x="0" y="0"/>
          <a:ext cx="0" cy="0"/>
          <a:chOff x="0" y="0"/>
          <a:chExt cx="0" cy="0"/>
        </a:xfrm>
      </p:grpSpPr>
      <p:pic>
        <p:nvPicPr>
          <p:cNvPr id="65" name="Google Shape;65;p11"/>
          <p:cNvPicPr preferRelativeResize="0"/>
          <p:nvPr/>
        </p:nvPicPr>
        <p:blipFill rotWithShape="1">
          <a:blip r:embed="rId2">
            <a:alphaModFix amt="30000"/>
          </a:blip>
          <a:srcRect b="6855" l="0" r="0" t="9033"/>
          <a:stretch/>
        </p:blipFill>
        <p:spPr>
          <a:xfrm>
            <a:off x="-17400" y="0"/>
            <a:ext cx="9161400" cy="5143502"/>
          </a:xfrm>
          <a:prstGeom prst="rect">
            <a:avLst/>
          </a:prstGeom>
          <a:noFill/>
          <a:ln>
            <a:noFill/>
          </a:ln>
        </p:spPr>
      </p:pic>
      <p:grpSp>
        <p:nvGrpSpPr>
          <p:cNvPr id="66" name="Google Shape;66;p11"/>
          <p:cNvGrpSpPr/>
          <p:nvPr/>
        </p:nvGrpSpPr>
        <p:grpSpPr>
          <a:xfrm>
            <a:off x="-8526" y="0"/>
            <a:ext cx="9143660" cy="5155200"/>
            <a:chOff x="404150" y="0"/>
            <a:chExt cx="10133725" cy="5155200"/>
          </a:xfrm>
        </p:grpSpPr>
        <p:sp>
          <p:nvSpPr>
            <p:cNvPr id="67" name="Google Shape;67;p11"/>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11"/>
          <p:cNvSpPr txBox="1"/>
          <p:nvPr>
            <p:ph hasCustomPrompt="1" type="title"/>
          </p:nvPr>
        </p:nvSpPr>
        <p:spPr>
          <a:xfrm>
            <a:off x="1284000" y="2782425"/>
            <a:ext cx="6576000" cy="1189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9600"/>
              <a:buNone/>
              <a:defRPr sz="6000">
                <a:solidFill>
                  <a:schemeClr val="lt1"/>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70" name="Google Shape;70;p11"/>
          <p:cNvSpPr txBox="1"/>
          <p:nvPr>
            <p:ph idx="1" type="subTitle"/>
          </p:nvPr>
        </p:nvSpPr>
        <p:spPr>
          <a:xfrm>
            <a:off x="1284000" y="4215200"/>
            <a:ext cx="6576000" cy="39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71" name="Shape 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2" name="Shape 72"/>
        <p:cNvGrpSpPr/>
        <p:nvPr/>
      </p:nvGrpSpPr>
      <p:grpSpPr>
        <a:xfrm>
          <a:off x="0" y="0"/>
          <a:ext cx="0" cy="0"/>
          <a:chOff x="0" y="0"/>
          <a:chExt cx="0" cy="0"/>
        </a:xfrm>
      </p:grpSpPr>
      <p:pic>
        <p:nvPicPr>
          <p:cNvPr id="73" name="Google Shape;73;p13"/>
          <p:cNvPicPr preferRelativeResize="0"/>
          <p:nvPr/>
        </p:nvPicPr>
        <p:blipFill rotWithShape="1">
          <a:blip r:embed="rId2">
            <a:alphaModFix amt="30000"/>
          </a:blip>
          <a:srcRect b="6855" l="0" r="0" t="9033"/>
          <a:stretch/>
        </p:blipFill>
        <p:spPr>
          <a:xfrm flipH="1" rot="10800000">
            <a:off x="-17400" y="0"/>
            <a:ext cx="9161400" cy="5143502"/>
          </a:xfrm>
          <a:prstGeom prst="rect">
            <a:avLst/>
          </a:prstGeom>
          <a:noFill/>
          <a:ln>
            <a:noFill/>
          </a:ln>
        </p:spPr>
      </p:pic>
      <p:grpSp>
        <p:nvGrpSpPr>
          <p:cNvPr id="74" name="Google Shape;74;p13"/>
          <p:cNvGrpSpPr/>
          <p:nvPr/>
        </p:nvGrpSpPr>
        <p:grpSpPr>
          <a:xfrm>
            <a:off x="-8526" y="0"/>
            <a:ext cx="9143660" cy="5155200"/>
            <a:chOff x="404150" y="0"/>
            <a:chExt cx="10133725" cy="5155200"/>
          </a:xfrm>
        </p:grpSpPr>
        <p:sp>
          <p:nvSpPr>
            <p:cNvPr id="75" name="Google Shape;75;p13"/>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3"/>
          <p:cNvSpPr txBox="1"/>
          <p:nvPr>
            <p:ph hasCustomPrompt="1" type="title"/>
          </p:nvPr>
        </p:nvSpPr>
        <p:spPr>
          <a:xfrm>
            <a:off x="3518872" y="1492500"/>
            <a:ext cx="809100" cy="5934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78" name="Google Shape;78;p13"/>
          <p:cNvSpPr txBox="1"/>
          <p:nvPr>
            <p:ph hasCustomPrompt="1" idx="2" type="title"/>
          </p:nvPr>
        </p:nvSpPr>
        <p:spPr>
          <a:xfrm>
            <a:off x="4816022" y="1492500"/>
            <a:ext cx="809100" cy="5934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79" name="Google Shape;79;p13"/>
          <p:cNvSpPr txBox="1"/>
          <p:nvPr>
            <p:ph hasCustomPrompt="1" idx="3" type="title"/>
          </p:nvPr>
        </p:nvSpPr>
        <p:spPr>
          <a:xfrm>
            <a:off x="3518872" y="3281900"/>
            <a:ext cx="809100" cy="5934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80" name="Google Shape;80;p13"/>
          <p:cNvSpPr txBox="1"/>
          <p:nvPr>
            <p:ph hasCustomPrompt="1" idx="4" type="title"/>
          </p:nvPr>
        </p:nvSpPr>
        <p:spPr>
          <a:xfrm>
            <a:off x="4816022" y="3281900"/>
            <a:ext cx="809100" cy="5934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81" name="Google Shape;81;p13"/>
          <p:cNvSpPr txBox="1"/>
          <p:nvPr>
            <p:ph idx="5"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2" name="Google Shape;82;p13"/>
          <p:cNvSpPr txBox="1"/>
          <p:nvPr>
            <p:ph idx="1" type="subTitle"/>
          </p:nvPr>
        </p:nvSpPr>
        <p:spPr>
          <a:xfrm>
            <a:off x="1092172" y="2090450"/>
            <a:ext cx="32358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83" name="Google Shape;83;p13"/>
          <p:cNvSpPr txBox="1"/>
          <p:nvPr>
            <p:ph idx="6" type="subTitle"/>
          </p:nvPr>
        </p:nvSpPr>
        <p:spPr>
          <a:xfrm>
            <a:off x="4816025" y="2090450"/>
            <a:ext cx="32358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84" name="Google Shape;84;p13"/>
          <p:cNvSpPr txBox="1"/>
          <p:nvPr>
            <p:ph idx="7" type="subTitle"/>
          </p:nvPr>
        </p:nvSpPr>
        <p:spPr>
          <a:xfrm>
            <a:off x="1092172" y="3896625"/>
            <a:ext cx="32358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85" name="Google Shape;85;p13"/>
          <p:cNvSpPr txBox="1"/>
          <p:nvPr>
            <p:ph idx="8" type="subTitle"/>
          </p:nvPr>
        </p:nvSpPr>
        <p:spPr>
          <a:xfrm>
            <a:off x="4816028" y="3896625"/>
            <a:ext cx="32358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spTree>
      <p:nvGrpSpPr>
        <p:cNvPr id="86" name="Shape 86"/>
        <p:cNvGrpSpPr/>
        <p:nvPr/>
      </p:nvGrpSpPr>
      <p:grpSpPr>
        <a:xfrm>
          <a:off x="0" y="0"/>
          <a:ext cx="0" cy="0"/>
          <a:chOff x="0" y="0"/>
          <a:chExt cx="0" cy="0"/>
        </a:xfrm>
      </p:grpSpPr>
      <p:pic>
        <p:nvPicPr>
          <p:cNvPr id="87" name="Google Shape;87;p14"/>
          <p:cNvPicPr preferRelativeResize="0"/>
          <p:nvPr/>
        </p:nvPicPr>
        <p:blipFill rotWithShape="1">
          <a:blip r:embed="rId2">
            <a:alphaModFix amt="30000"/>
          </a:blip>
          <a:srcRect b="10264" l="0" r="0" t="5460"/>
          <a:stretch/>
        </p:blipFill>
        <p:spPr>
          <a:xfrm>
            <a:off x="0" y="0"/>
            <a:ext cx="9144003" cy="5143502"/>
          </a:xfrm>
          <a:prstGeom prst="rect">
            <a:avLst/>
          </a:prstGeom>
          <a:noFill/>
          <a:ln>
            <a:noFill/>
          </a:ln>
        </p:spPr>
      </p:pic>
      <p:grpSp>
        <p:nvGrpSpPr>
          <p:cNvPr id="88" name="Google Shape;88;p14"/>
          <p:cNvGrpSpPr/>
          <p:nvPr/>
        </p:nvGrpSpPr>
        <p:grpSpPr>
          <a:xfrm>
            <a:off x="-8526" y="0"/>
            <a:ext cx="9143660" cy="5155200"/>
            <a:chOff x="404150" y="0"/>
            <a:chExt cx="10133725" cy="5155200"/>
          </a:xfrm>
        </p:grpSpPr>
        <p:sp>
          <p:nvSpPr>
            <p:cNvPr id="89" name="Google Shape;89;p14"/>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
    <p:spTree>
      <p:nvGrpSpPr>
        <p:cNvPr id="92" name="Shape 92"/>
        <p:cNvGrpSpPr/>
        <p:nvPr/>
      </p:nvGrpSpPr>
      <p:grpSpPr>
        <a:xfrm>
          <a:off x="0" y="0"/>
          <a:ext cx="0" cy="0"/>
          <a:chOff x="0" y="0"/>
          <a:chExt cx="0" cy="0"/>
        </a:xfrm>
      </p:grpSpPr>
      <p:pic>
        <p:nvPicPr>
          <p:cNvPr id="93" name="Google Shape;93;p15"/>
          <p:cNvPicPr preferRelativeResize="0"/>
          <p:nvPr/>
        </p:nvPicPr>
        <p:blipFill rotWithShape="1">
          <a:blip r:embed="rId2">
            <a:alphaModFix amt="30000"/>
          </a:blip>
          <a:srcRect b="6855" l="0" r="0" t="9033"/>
          <a:stretch/>
        </p:blipFill>
        <p:spPr>
          <a:xfrm rot="10800000">
            <a:off x="-17400" y="0"/>
            <a:ext cx="9161400" cy="5143502"/>
          </a:xfrm>
          <a:prstGeom prst="rect">
            <a:avLst/>
          </a:prstGeom>
          <a:noFill/>
          <a:ln>
            <a:noFill/>
          </a:ln>
        </p:spPr>
      </p:pic>
      <p:grpSp>
        <p:nvGrpSpPr>
          <p:cNvPr id="94" name="Google Shape;94;p15"/>
          <p:cNvGrpSpPr/>
          <p:nvPr/>
        </p:nvGrpSpPr>
        <p:grpSpPr>
          <a:xfrm>
            <a:off x="-8526" y="0"/>
            <a:ext cx="9143660" cy="5155200"/>
            <a:chOff x="404150" y="0"/>
            <a:chExt cx="10133725" cy="5155200"/>
          </a:xfrm>
        </p:grpSpPr>
        <p:sp>
          <p:nvSpPr>
            <p:cNvPr id="95" name="Google Shape;95;p15"/>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5"/>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98" name="Shape 98"/>
        <p:cNvGrpSpPr/>
        <p:nvPr/>
      </p:nvGrpSpPr>
      <p:grpSpPr>
        <a:xfrm>
          <a:off x="0" y="0"/>
          <a:ext cx="0" cy="0"/>
          <a:chOff x="0" y="0"/>
          <a:chExt cx="0" cy="0"/>
        </a:xfrm>
      </p:grpSpPr>
      <p:pic>
        <p:nvPicPr>
          <p:cNvPr id="99" name="Google Shape;99;p16"/>
          <p:cNvPicPr preferRelativeResize="0"/>
          <p:nvPr/>
        </p:nvPicPr>
        <p:blipFill rotWithShape="1">
          <a:blip r:embed="rId2">
            <a:alphaModFix amt="30000"/>
          </a:blip>
          <a:srcRect b="10264" l="0" r="0" t="5460"/>
          <a:stretch/>
        </p:blipFill>
        <p:spPr>
          <a:xfrm rot="10800000">
            <a:off x="-8526" y="11698"/>
            <a:ext cx="9144003" cy="5143502"/>
          </a:xfrm>
          <a:prstGeom prst="rect">
            <a:avLst/>
          </a:prstGeom>
          <a:noFill/>
          <a:ln>
            <a:noFill/>
          </a:ln>
        </p:spPr>
      </p:pic>
      <p:grpSp>
        <p:nvGrpSpPr>
          <p:cNvPr id="100" name="Google Shape;100;p16"/>
          <p:cNvGrpSpPr/>
          <p:nvPr/>
        </p:nvGrpSpPr>
        <p:grpSpPr>
          <a:xfrm rot="10800000">
            <a:off x="342" y="0"/>
            <a:ext cx="9143660" cy="5155200"/>
            <a:chOff x="404150" y="0"/>
            <a:chExt cx="10133725" cy="5155200"/>
          </a:xfrm>
        </p:grpSpPr>
        <p:sp>
          <p:nvSpPr>
            <p:cNvPr id="101" name="Google Shape;101;p16"/>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6"/>
          <p:cNvSpPr txBox="1"/>
          <p:nvPr>
            <p:ph idx="1" type="subTitle"/>
          </p:nvPr>
        </p:nvSpPr>
        <p:spPr>
          <a:xfrm>
            <a:off x="720000" y="1212525"/>
            <a:ext cx="7708800" cy="219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
        <p:nvSpPr>
          <p:cNvPr id="104" name="Google Shape;104;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05" name="Shape 105"/>
        <p:cNvGrpSpPr/>
        <p:nvPr/>
      </p:nvGrpSpPr>
      <p:grpSpPr>
        <a:xfrm>
          <a:off x="0" y="0"/>
          <a:ext cx="0" cy="0"/>
          <a:chOff x="0" y="0"/>
          <a:chExt cx="0" cy="0"/>
        </a:xfrm>
      </p:grpSpPr>
      <p:pic>
        <p:nvPicPr>
          <p:cNvPr id="106" name="Google Shape;106;p17"/>
          <p:cNvPicPr preferRelativeResize="0"/>
          <p:nvPr/>
        </p:nvPicPr>
        <p:blipFill rotWithShape="1">
          <a:blip r:embed="rId2">
            <a:alphaModFix amt="30000"/>
          </a:blip>
          <a:srcRect b="4963" l="0" r="0" t="10769"/>
          <a:stretch/>
        </p:blipFill>
        <p:spPr>
          <a:xfrm>
            <a:off x="0" y="0"/>
            <a:ext cx="9144003" cy="5143502"/>
          </a:xfrm>
          <a:prstGeom prst="rect">
            <a:avLst/>
          </a:prstGeom>
          <a:noFill/>
          <a:ln>
            <a:noFill/>
          </a:ln>
        </p:spPr>
      </p:pic>
      <p:grpSp>
        <p:nvGrpSpPr>
          <p:cNvPr id="107" name="Google Shape;107;p17"/>
          <p:cNvGrpSpPr/>
          <p:nvPr/>
        </p:nvGrpSpPr>
        <p:grpSpPr>
          <a:xfrm>
            <a:off x="-8526" y="0"/>
            <a:ext cx="9143660" cy="5155200"/>
            <a:chOff x="404150" y="0"/>
            <a:chExt cx="10133725" cy="5155200"/>
          </a:xfrm>
        </p:grpSpPr>
        <p:sp>
          <p:nvSpPr>
            <p:cNvPr id="108" name="Google Shape;108;p17"/>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7"/>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17"/>
          <p:cNvSpPr txBox="1"/>
          <p:nvPr>
            <p:ph idx="1" type="subTitle"/>
          </p:nvPr>
        </p:nvSpPr>
        <p:spPr>
          <a:xfrm>
            <a:off x="717600" y="3971625"/>
            <a:ext cx="77088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1" name="Google Shape;111;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112" name="Shape 112"/>
        <p:cNvGrpSpPr/>
        <p:nvPr/>
      </p:nvGrpSpPr>
      <p:grpSpPr>
        <a:xfrm>
          <a:off x="0" y="0"/>
          <a:ext cx="0" cy="0"/>
          <a:chOff x="0" y="0"/>
          <a:chExt cx="0" cy="0"/>
        </a:xfrm>
      </p:grpSpPr>
      <p:pic>
        <p:nvPicPr>
          <p:cNvPr id="113" name="Google Shape;113;p18"/>
          <p:cNvPicPr preferRelativeResize="0"/>
          <p:nvPr/>
        </p:nvPicPr>
        <p:blipFill rotWithShape="1">
          <a:blip r:embed="rId2">
            <a:alphaModFix amt="30000"/>
          </a:blip>
          <a:srcRect b="4963" l="0" r="0" t="10769"/>
          <a:stretch/>
        </p:blipFill>
        <p:spPr>
          <a:xfrm>
            <a:off x="0" y="0"/>
            <a:ext cx="9144003" cy="5143502"/>
          </a:xfrm>
          <a:prstGeom prst="rect">
            <a:avLst/>
          </a:prstGeom>
          <a:noFill/>
          <a:ln>
            <a:noFill/>
          </a:ln>
        </p:spPr>
      </p:pic>
      <p:grpSp>
        <p:nvGrpSpPr>
          <p:cNvPr id="114" name="Google Shape;114;p18"/>
          <p:cNvGrpSpPr/>
          <p:nvPr/>
        </p:nvGrpSpPr>
        <p:grpSpPr>
          <a:xfrm>
            <a:off x="-8526" y="0"/>
            <a:ext cx="9143660" cy="5155200"/>
            <a:chOff x="404150" y="0"/>
            <a:chExt cx="10133725" cy="5155200"/>
          </a:xfrm>
        </p:grpSpPr>
        <p:sp>
          <p:nvSpPr>
            <p:cNvPr id="115" name="Google Shape;115;p18"/>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18"/>
          <p:cNvSpPr txBox="1"/>
          <p:nvPr>
            <p:ph idx="1" type="subTitle"/>
          </p:nvPr>
        </p:nvSpPr>
        <p:spPr>
          <a:xfrm>
            <a:off x="720000" y="1212525"/>
            <a:ext cx="7708800" cy="268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
        <p:nvSpPr>
          <p:cNvPr id="118" name="Google Shape;118;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19" name="Shape 119"/>
        <p:cNvGrpSpPr/>
        <p:nvPr/>
      </p:nvGrpSpPr>
      <p:grpSpPr>
        <a:xfrm>
          <a:off x="0" y="0"/>
          <a:ext cx="0" cy="0"/>
          <a:chOff x="0" y="0"/>
          <a:chExt cx="0" cy="0"/>
        </a:xfrm>
      </p:grpSpPr>
      <p:pic>
        <p:nvPicPr>
          <p:cNvPr id="120" name="Google Shape;120;p19"/>
          <p:cNvPicPr preferRelativeResize="0"/>
          <p:nvPr/>
        </p:nvPicPr>
        <p:blipFill rotWithShape="1">
          <a:blip r:embed="rId2">
            <a:alphaModFix amt="30000"/>
          </a:blip>
          <a:srcRect b="4963" l="0" r="0" t="10769"/>
          <a:stretch/>
        </p:blipFill>
        <p:spPr>
          <a:xfrm>
            <a:off x="-8526" y="0"/>
            <a:ext cx="9144003" cy="5143502"/>
          </a:xfrm>
          <a:prstGeom prst="rect">
            <a:avLst/>
          </a:prstGeom>
          <a:noFill/>
          <a:ln>
            <a:noFill/>
          </a:ln>
        </p:spPr>
      </p:pic>
      <p:grpSp>
        <p:nvGrpSpPr>
          <p:cNvPr id="121" name="Google Shape;121;p19"/>
          <p:cNvGrpSpPr/>
          <p:nvPr/>
        </p:nvGrpSpPr>
        <p:grpSpPr>
          <a:xfrm flipH="1">
            <a:off x="342" y="0"/>
            <a:ext cx="9143660" cy="5155200"/>
            <a:chOff x="404150" y="0"/>
            <a:chExt cx="10133725" cy="5155200"/>
          </a:xfrm>
        </p:grpSpPr>
        <p:sp>
          <p:nvSpPr>
            <p:cNvPr id="122" name="Google Shape;122;p19"/>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9"/>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9"/>
          <p:cNvSpPr txBox="1"/>
          <p:nvPr>
            <p:ph idx="1" type="subTitle"/>
          </p:nvPr>
        </p:nvSpPr>
        <p:spPr>
          <a:xfrm>
            <a:off x="2152784" y="1095500"/>
            <a:ext cx="48384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125" name="Google Shape;125;p19"/>
          <p:cNvSpPr txBox="1"/>
          <p:nvPr>
            <p:ph idx="2" type="subTitle"/>
          </p:nvPr>
        </p:nvSpPr>
        <p:spPr>
          <a:xfrm>
            <a:off x="2152784" y="1504100"/>
            <a:ext cx="4838400" cy="71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 name="Google Shape;126;p19"/>
          <p:cNvSpPr txBox="1"/>
          <p:nvPr>
            <p:ph idx="3" type="subTitle"/>
          </p:nvPr>
        </p:nvSpPr>
        <p:spPr>
          <a:xfrm>
            <a:off x="2152807" y="2700500"/>
            <a:ext cx="4838400" cy="71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19"/>
          <p:cNvSpPr txBox="1"/>
          <p:nvPr>
            <p:ph idx="4" type="subTitle"/>
          </p:nvPr>
        </p:nvSpPr>
        <p:spPr>
          <a:xfrm>
            <a:off x="2152796" y="3896900"/>
            <a:ext cx="4838400" cy="71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9" name="Google Shape;129;p19"/>
          <p:cNvSpPr txBox="1"/>
          <p:nvPr>
            <p:ph idx="5" type="subTitle"/>
          </p:nvPr>
        </p:nvSpPr>
        <p:spPr>
          <a:xfrm>
            <a:off x="2152803" y="2291900"/>
            <a:ext cx="4838400" cy="4848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130" name="Google Shape;130;p19"/>
          <p:cNvSpPr txBox="1"/>
          <p:nvPr>
            <p:ph idx="6" type="subTitle"/>
          </p:nvPr>
        </p:nvSpPr>
        <p:spPr>
          <a:xfrm>
            <a:off x="2152816" y="3488300"/>
            <a:ext cx="48384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31" name="Shape 131"/>
        <p:cNvGrpSpPr/>
        <p:nvPr/>
      </p:nvGrpSpPr>
      <p:grpSpPr>
        <a:xfrm>
          <a:off x="0" y="0"/>
          <a:ext cx="0" cy="0"/>
          <a:chOff x="0" y="0"/>
          <a:chExt cx="0" cy="0"/>
        </a:xfrm>
      </p:grpSpPr>
      <p:pic>
        <p:nvPicPr>
          <p:cNvPr id="132" name="Google Shape;132;p20"/>
          <p:cNvPicPr preferRelativeResize="0"/>
          <p:nvPr/>
        </p:nvPicPr>
        <p:blipFill rotWithShape="1">
          <a:blip r:embed="rId2">
            <a:alphaModFix amt="30000"/>
          </a:blip>
          <a:srcRect b="10264" l="0" r="0" t="5460"/>
          <a:stretch/>
        </p:blipFill>
        <p:spPr>
          <a:xfrm rot="10800000">
            <a:off x="-8526" y="11698"/>
            <a:ext cx="9144003" cy="5143502"/>
          </a:xfrm>
          <a:prstGeom prst="rect">
            <a:avLst/>
          </a:prstGeom>
          <a:noFill/>
          <a:ln>
            <a:noFill/>
          </a:ln>
        </p:spPr>
      </p:pic>
      <p:grpSp>
        <p:nvGrpSpPr>
          <p:cNvPr id="133" name="Google Shape;133;p20"/>
          <p:cNvGrpSpPr/>
          <p:nvPr/>
        </p:nvGrpSpPr>
        <p:grpSpPr>
          <a:xfrm rot="10800000">
            <a:off x="342" y="0"/>
            <a:ext cx="9143660" cy="5155200"/>
            <a:chOff x="404150" y="0"/>
            <a:chExt cx="10133725" cy="5155200"/>
          </a:xfrm>
        </p:grpSpPr>
        <p:sp>
          <p:nvSpPr>
            <p:cNvPr id="134" name="Google Shape;134;p20"/>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20"/>
          <p:cNvSpPr txBox="1"/>
          <p:nvPr>
            <p:ph idx="1" type="subTitle"/>
          </p:nvPr>
        </p:nvSpPr>
        <p:spPr>
          <a:xfrm>
            <a:off x="1229023" y="1583475"/>
            <a:ext cx="31947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137" name="Google Shape;137;p20"/>
          <p:cNvSpPr txBox="1"/>
          <p:nvPr>
            <p:ph idx="2" type="subTitle"/>
          </p:nvPr>
        </p:nvSpPr>
        <p:spPr>
          <a:xfrm>
            <a:off x="1229023" y="1992075"/>
            <a:ext cx="3194700" cy="905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20"/>
          <p:cNvSpPr txBox="1"/>
          <p:nvPr>
            <p:ph idx="3" type="subTitle"/>
          </p:nvPr>
        </p:nvSpPr>
        <p:spPr>
          <a:xfrm>
            <a:off x="4720277" y="1992075"/>
            <a:ext cx="3194700" cy="9051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9" name="Google Shape;139;p20"/>
          <p:cNvSpPr txBox="1"/>
          <p:nvPr>
            <p:ph idx="4" type="subTitle"/>
          </p:nvPr>
        </p:nvSpPr>
        <p:spPr>
          <a:xfrm>
            <a:off x="1229023" y="3458200"/>
            <a:ext cx="3194700" cy="905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0" name="Google Shape;140;p20"/>
          <p:cNvSpPr txBox="1"/>
          <p:nvPr>
            <p:ph idx="5" type="subTitle"/>
          </p:nvPr>
        </p:nvSpPr>
        <p:spPr>
          <a:xfrm>
            <a:off x="4720277" y="3458200"/>
            <a:ext cx="3194700" cy="9051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2" name="Google Shape;142;p20"/>
          <p:cNvSpPr txBox="1"/>
          <p:nvPr>
            <p:ph idx="6" type="subTitle"/>
          </p:nvPr>
        </p:nvSpPr>
        <p:spPr>
          <a:xfrm>
            <a:off x="1229023" y="3049600"/>
            <a:ext cx="31947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143" name="Google Shape;143;p20"/>
          <p:cNvSpPr txBox="1"/>
          <p:nvPr>
            <p:ph idx="7" type="subTitle"/>
          </p:nvPr>
        </p:nvSpPr>
        <p:spPr>
          <a:xfrm>
            <a:off x="4720276" y="1583475"/>
            <a:ext cx="3194700" cy="4848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144" name="Google Shape;144;p20"/>
          <p:cNvSpPr txBox="1"/>
          <p:nvPr>
            <p:ph idx="8" type="subTitle"/>
          </p:nvPr>
        </p:nvSpPr>
        <p:spPr>
          <a:xfrm>
            <a:off x="4720276" y="3049600"/>
            <a:ext cx="3194700" cy="4848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pic>
        <p:nvPicPr>
          <p:cNvPr id="12" name="Google Shape;12;p3"/>
          <p:cNvPicPr preferRelativeResize="0"/>
          <p:nvPr/>
        </p:nvPicPr>
        <p:blipFill rotWithShape="1">
          <a:blip r:embed="rId2">
            <a:alphaModFix amt="4000"/>
          </a:blip>
          <a:srcRect b="6113" l="0" r="0" t="9204"/>
          <a:stretch/>
        </p:blipFill>
        <p:spPr>
          <a:xfrm flipH="1">
            <a:off x="0" y="-24924"/>
            <a:ext cx="9144003" cy="5168425"/>
          </a:xfrm>
          <a:prstGeom prst="rect">
            <a:avLst/>
          </a:prstGeom>
          <a:noFill/>
          <a:ln>
            <a:noFill/>
          </a:ln>
        </p:spPr>
      </p:pic>
      <p:sp>
        <p:nvSpPr>
          <p:cNvPr id="13" name="Google Shape;13;p3"/>
          <p:cNvSpPr txBox="1"/>
          <p:nvPr>
            <p:ph type="title"/>
          </p:nvPr>
        </p:nvSpPr>
        <p:spPr>
          <a:xfrm>
            <a:off x="5506725" y="2346600"/>
            <a:ext cx="2685600" cy="129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 name="Google Shape;14;p3"/>
          <p:cNvSpPr txBox="1"/>
          <p:nvPr>
            <p:ph hasCustomPrompt="1" idx="2" type="title"/>
          </p:nvPr>
        </p:nvSpPr>
        <p:spPr>
          <a:xfrm>
            <a:off x="6148875" y="1504800"/>
            <a:ext cx="1401300" cy="8418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45" name="Shape 145"/>
        <p:cNvGrpSpPr/>
        <p:nvPr/>
      </p:nvGrpSpPr>
      <p:grpSpPr>
        <a:xfrm>
          <a:off x="0" y="0"/>
          <a:ext cx="0" cy="0"/>
          <a:chOff x="0" y="0"/>
          <a:chExt cx="0" cy="0"/>
        </a:xfrm>
      </p:grpSpPr>
      <p:pic>
        <p:nvPicPr>
          <p:cNvPr id="146" name="Google Shape;146;p21"/>
          <p:cNvPicPr preferRelativeResize="0"/>
          <p:nvPr/>
        </p:nvPicPr>
        <p:blipFill rotWithShape="1">
          <a:blip r:embed="rId2">
            <a:alphaModFix amt="30000"/>
          </a:blip>
          <a:srcRect b="7862" l="0" r="0" t="7862"/>
          <a:stretch/>
        </p:blipFill>
        <p:spPr>
          <a:xfrm flipH="1" rot="10800000">
            <a:off x="0" y="0"/>
            <a:ext cx="9144003" cy="5143502"/>
          </a:xfrm>
          <a:prstGeom prst="rect">
            <a:avLst/>
          </a:prstGeom>
          <a:noFill/>
          <a:ln>
            <a:noFill/>
          </a:ln>
        </p:spPr>
      </p:pic>
      <p:grpSp>
        <p:nvGrpSpPr>
          <p:cNvPr id="147" name="Google Shape;147;p21"/>
          <p:cNvGrpSpPr/>
          <p:nvPr/>
        </p:nvGrpSpPr>
        <p:grpSpPr>
          <a:xfrm flipH="1" rot="10800000">
            <a:off x="174" y="0"/>
            <a:ext cx="9143660" cy="5155200"/>
            <a:chOff x="404150" y="0"/>
            <a:chExt cx="10133725" cy="5155200"/>
          </a:xfrm>
        </p:grpSpPr>
        <p:sp>
          <p:nvSpPr>
            <p:cNvPr id="148" name="Google Shape;148;p21"/>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1"/>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 name="Google Shape;151;p21"/>
          <p:cNvSpPr txBox="1"/>
          <p:nvPr>
            <p:ph idx="1" type="subTitle"/>
          </p:nvPr>
        </p:nvSpPr>
        <p:spPr>
          <a:xfrm>
            <a:off x="827150" y="1891676"/>
            <a:ext cx="2440800" cy="90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00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2" name="Google Shape;152;p21"/>
          <p:cNvSpPr txBox="1"/>
          <p:nvPr>
            <p:ph idx="2" type="subTitle"/>
          </p:nvPr>
        </p:nvSpPr>
        <p:spPr>
          <a:xfrm>
            <a:off x="3351597" y="1891676"/>
            <a:ext cx="2440800" cy="90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3" name="Google Shape;153;p21"/>
          <p:cNvSpPr txBox="1"/>
          <p:nvPr>
            <p:ph idx="3" type="subTitle"/>
          </p:nvPr>
        </p:nvSpPr>
        <p:spPr>
          <a:xfrm>
            <a:off x="5876048" y="1891676"/>
            <a:ext cx="2440800" cy="90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4" name="Google Shape;154;p21"/>
          <p:cNvSpPr txBox="1"/>
          <p:nvPr>
            <p:ph idx="4" type="subTitle"/>
          </p:nvPr>
        </p:nvSpPr>
        <p:spPr>
          <a:xfrm>
            <a:off x="827150" y="3403425"/>
            <a:ext cx="2440800" cy="90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5" name="Google Shape;155;p21"/>
          <p:cNvSpPr txBox="1"/>
          <p:nvPr>
            <p:ph idx="5" type="subTitle"/>
          </p:nvPr>
        </p:nvSpPr>
        <p:spPr>
          <a:xfrm>
            <a:off x="3351598" y="3403425"/>
            <a:ext cx="2440800" cy="90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6" name="Google Shape;156;p21"/>
          <p:cNvSpPr txBox="1"/>
          <p:nvPr>
            <p:ph idx="6" type="subTitle"/>
          </p:nvPr>
        </p:nvSpPr>
        <p:spPr>
          <a:xfrm>
            <a:off x="5876050" y="3403425"/>
            <a:ext cx="2440800" cy="90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7" name="Google Shape;157;p21"/>
          <p:cNvSpPr txBox="1"/>
          <p:nvPr>
            <p:ph idx="7" type="subTitle"/>
          </p:nvPr>
        </p:nvSpPr>
        <p:spPr>
          <a:xfrm>
            <a:off x="827154" y="1485525"/>
            <a:ext cx="24408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158" name="Google Shape;158;p21"/>
          <p:cNvSpPr txBox="1"/>
          <p:nvPr>
            <p:ph idx="8" type="subTitle"/>
          </p:nvPr>
        </p:nvSpPr>
        <p:spPr>
          <a:xfrm>
            <a:off x="3351598" y="1485525"/>
            <a:ext cx="24408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159" name="Google Shape;159;p21"/>
          <p:cNvSpPr txBox="1"/>
          <p:nvPr>
            <p:ph idx="9" type="subTitle"/>
          </p:nvPr>
        </p:nvSpPr>
        <p:spPr>
          <a:xfrm>
            <a:off x="5876046" y="1485525"/>
            <a:ext cx="24408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160" name="Google Shape;160;p21"/>
          <p:cNvSpPr txBox="1"/>
          <p:nvPr>
            <p:ph idx="13" type="subTitle"/>
          </p:nvPr>
        </p:nvSpPr>
        <p:spPr>
          <a:xfrm>
            <a:off x="827154" y="2992726"/>
            <a:ext cx="24408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161" name="Google Shape;161;p21"/>
          <p:cNvSpPr txBox="1"/>
          <p:nvPr>
            <p:ph idx="14" type="subTitle"/>
          </p:nvPr>
        </p:nvSpPr>
        <p:spPr>
          <a:xfrm>
            <a:off x="3351598" y="2992726"/>
            <a:ext cx="24408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162" name="Google Shape;162;p21"/>
          <p:cNvSpPr txBox="1"/>
          <p:nvPr>
            <p:ph idx="15" type="subTitle"/>
          </p:nvPr>
        </p:nvSpPr>
        <p:spPr>
          <a:xfrm>
            <a:off x="5876046" y="2992726"/>
            <a:ext cx="24408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63" name="Shape 163"/>
        <p:cNvGrpSpPr/>
        <p:nvPr/>
      </p:nvGrpSpPr>
      <p:grpSpPr>
        <a:xfrm>
          <a:off x="0" y="0"/>
          <a:ext cx="0" cy="0"/>
          <a:chOff x="0" y="0"/>
          <a:chExt cx="0" cy="0"/>
        </a:xfrm>
      </p:grpSpPr>
      <p:sp>
        <p:nvSpPr>
          <p:cNvPr id="164" name="Google Shape;164;p22"/>
          <p:cNvSpPr txBox="1"/>
          <p:nvPr>
            <p:ph type="ctrTitle"/>
          </p:nvPr>
        </p:nvSpPr>
        <p:spPr>
          <a:xfrm>
            <a:off x="4330418" y="773000"/>
            <a:ext cx="4322100" cy="997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5" name="Google Shape;165;p22"/>
          <p:cNvSpPr txBox="1"/>
          <p:nvPr>
            <p:ph idx="1" type="subTitle"/>
          </p:nvPr>
        </p:nvSpPr>
        <p:spPr>
          <a:xfrm>
            <a:off x="4325500" y="1770800"/>
            <a:ext cx="4332000" cy="111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100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66" name="Shape 166"/>
        <p:cNvGrpSpPr/>
        <p:nvPr/>
      </p:nvGrpSpPr>
      <p:grpSpPr>
        <a:xfrm>
          <a:off x="0" y="0"/>
          <a:ext cx="0" cy="0"/>
          <a:chOff x="0" y="0"/>
          <a:chExt cx="0" cy="0"/>
        </a:xfrm>
      </p:grpSpPr>
      <p:pic>
        <p:nvPicPr>
          <p:cNvPr id="167" name="Google Shape;167;p23"/>
          <p:cNvPicPr preferRelativeResize="0"/>
          <p:nvPr/>
        </p:nvPicPr>
        <p:blipFill rotWithShape="1">
          <a:blip r:embed="rId2">
            <a:alphaModFix amt="30000"/>
          </a:blip>
          <a:srcRect b="12782" l="5841" r="14023" t="19690"/>
          <a:stretch/>
        </p:blipFill>
        <p:spPr>
          <a:xfrm>
            <a:off x="0" y="0"/>
            <a:ext cx="9144003" cy="5143502"/>
          </a:xfrm>
          <a:prstGeom prst="rect">
            <a:avLst/>
          </a:prstGeom>
          <a:noFill/>
          <a:ln>
            <a:noFill/>
          </a:ln>
        </p:spPr>
      </p:pic>
      <p:sp>
        <p:nvSpPr>
          <p:cNvPr id="168" name="Google Shape;168;p23"/>
          <p:cNvSpPr/>
          <p:nvPr/>
        </p:nvSpPr>
        <p:spPr>
          <a:xfrm flipH="1" rot="-5400000">
            <a:off x="490045" y="-490050"/>
            <a:ext cx="5155200" cy="61353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69" name="Shape 169"/>
        <p:cNvGrpSpPr/>
        <p:nvPr/>
      </p:nvGrpSpPr>
      <p:grpSpPr>
        <a:xfrm>
          <a:off x="0" y="0"/>
          <a:ext cx="0" cy="0"/>
          <a:chOff x="0" y="0"/>
          <a:chExt cx="0" cy="0"/>
        </a:xfrm>
      </p:grpSpPr>
      <p:pic>
        <p:nvPicPr>
          <p:cNvPr id="170" name="Google Shape;170;p24"/>
          <p:cNvPicPr preferRelativeResize="0"/>
          <p:nvPr/>
        </p:nvPicPr>
        <p:blipFill rotWithShape="1">
          <a:blip r:embed="rId2">
            <a:alphaModFix amt="90000"/>
          </a:blip>
          <a:srcRect b="7862" l="0" r="0" t="7862"/>
          <a:stretch/>
        </p:blipFill>
        <p:spPr>
          <a:xfrm>
            <a:off x="0" y="0"/>
            <a:ext cx="9144003" cy="5143502"/>
          </a:xfrm>
          <a:prstGeom prst="rect">
            <a:avLst/>
          </a:prstGeom>
          <a:noFill/>
          <a:ln>
            <a:noFill/>
          </a:ln>
        </p:spPr>
      </p:pic>
      <p:grpSp>
        <p:nvGrpSpPr>
          <p:cNvPr id="171" name="Google Shape;171;p24"/>
          <p:cNvGrpSpPr/>
          <p:nvPr/>
        </p:nvGrpSpPr>
        <p:grpSpPr>
          <a:xfrm>
            <a:off x="-8526" y="0"/>
            <a:ext cx="9143660" cy="5155200"/>
            <a:chOff x="404150" y="0"/>
            <a:chExt cx="10133725" cy="5155200"/>
          </a:xfrm>
        </p:grpSpPr>
        <p:sp>
          <p:nvSpPr>
            <p:cNvPr id="172" name="Google Shape;172;p24"/>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4"/>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7" name="Shape 17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78" name="Shape 178"/>
        <p:cNvGrpSpPr/>
        <p:nvPr/>
      </p:nvGrpSpPr>
      <p:grpSpPr>
        <a:xfrm>
          <a:off x="0" y="0"/>
          <a:ext cx="0" cy="0"/>
          <a:chOff x="0" y="0"/>
          <a:chExt cx="0" cy="0"/>
        </a:xfrm>
      </p:grpSpPr>
      <p:sp>
        <p:nvSpPr>
          <p:cNvPr id="179" name="Google Shape;179;p2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pic>
        <p:nvPicPr>
          <p:cNvPr id="16" name="Google Shape;16;p4"/>
          <p:cNvPicPr preferRelativeResize="0"/>
          <p:nvPr/>
        </p:nvPicPr>
        <p:blipFill rotWithShape="1">
          <a:blip r:embed="rId2">
            <a:alphaModFix amt="30000"/>
          </a:blip>
          <a:srcRect b="6113" l="0" r="0" t="9204"/>
          <a:stretch/>
        </p:blipFill>
        <p:spPr>
          <a:xfrm>
            <a:off x="0" y="-24924"/>
            <a:ext cx="9144003" cy="5168425"/>
          </a:xfrm>
          <a:prstGeom prst="rect">
            <a:avLst/>
          </a:prstGeom>
          <a:noFill/>
          <a:ln>
            <a:noFill/>
          </a:ln>
        </p:spPr>
      </p:pic>
      <p:grpSp>
        <p:nvGrpSpPr>
          <p:cNvPr id="17" name="Google Shape;17;p4"/>
          <p:cNvGrpSpPr/>
          <p:nvPr/>
        </p:nvGrpSpPr>
        <p:grpSpPr>
          <a:xfrm>
            <a:off x="-8526" y="0"/>
            <a:ext cx="9143660" cy="5155200"/>
            <a:chOff x="404150" y="0"/>
            <a:chExt cx="10133725" cy="5155200"/>
          </a:xfrm>
        </p:grpSpPr>
        <p:sp>
          <p:nvSpPr>
            <p:cNvPr id="18" name="Google Shape;18;p4"/>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 name="Google Shape;2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 name="Google Shape;21;p4"/>
          <p:cNvSpPr txBox="1"/>
          <p:nvPr>
            <p:ph idx="1" type="body"/>
          </p:nvPr>
        </p:nvSpPr>
        <p:spPr>
          <a:xfrm>
            <a:off x="720000" y="1228675"/>
            <a:ext cx="7704000" cy="369000"/>
          </a:xfrm>
          <a:prstGeom prst="rect">
            <a:avLst/>
          </a:prstGeom>
        </p:spPr>
        <p:txBody>
          <a:bodyPr anchorCtr="0" anchor="t" bIns="91425" lIns="91425" spcFirstLastPara="1" rIns="91425" wrap="square" tIns="91425">
            <a:noAutofit/>
          </a:bodyPr>
          <a:lstStyle>
            <a:lvl1pPr indent="-317500" lvl="0" marL="457200" rtl="0" algn="ctr">
              <a:lnSpc>
                <a:spcPct val="115000"/>
              </a:lnSpc>
              <a:spcBef>
                <a:spcPts val="0"/>
              </a:spcBef>
              <a:spcAft>
                <a:spcPts val="0"/>
              </a:spcAft>
              <a:buSzPts val="14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0"/>
              </a:spcBef>
              <a:spcAft>
                <a:spcPts val="0"/>
              </a:spcAft>
              <a:buSzPts val="1200"/>
              <a:buChar char="■"/>
              <a:defRPr/>
            </a:lvl3pPr>
            <a:lvl4pPr indent="-304800" lvl="3" marL="1828800" rtl="0">
              <a:lnSpc>
                <a:spcPct val="115000"/>
              </a:lnSpc>
              <a:spcBef>
                <a:spcPts val="0"/>
              </a:spcBef>
              <a:spcAft>
                <a:spcPts val="0"/>
              </a:spcAft>
              <a:buSzPts val="1200"/>
              <a:buChar char="●"/>
              <a:defRPr/>
            </a:lvl4pPr>
            <a:lvl5pPr indent="-304800" lvl="4" marL="2286000" rtl="0">
              <a:lnSpc>
                <a:spcPct val="115000"/>
              </a:lnSpc>
              <a:spcBef>
                <a:spcPts val="0"/>
              </a:spcBef>
              <a:spcAft>
                <a:spcPts val="0"/>
              </a:spcAft>
              <a:buSzPts val="1200"/>
              <a:buChar char="○"/>
              <a:defRPr/>
            </a:lvl5pPr>
            <a:lvl6pPr indent="-304800" lvl="5" marL="2743200" rtl="0">
              <a:lnSpc>
                <a:spcPct val="115000"/>
              </a:lnSpc>
              <a:spcBef>
                <a:spcPts val="0"/>
              </a:spcBef>
              <a:spcAft>
                <a:spcPts val="0"/>
              </a:spcAft>
              <a:buSzPts val="1200"/>
              <a:buChar char="■"/>
              <a:defRPr/>
            </a:lvl6pPr>
            <a:lvl7pPr indent="-304800" lvl="6" marL="3200400" rtl="0">
              <a:lnSpc>
                <a:spcPct val="115000"/>
              </a:lnSpc>
              <a:spcBef>
                <a:spcPts val="0"/>
              </a:spcBef>
              <a:spcAft>
                <a:spcPts val="0"/>
              </a:spcAft>
              <a:buSzPts val="1200"/>
              <a:buChar char="●"/>
              <a:defRPr/>
            </a:lvl7pPr>
            <a:lvl8pPr indent="-304800" lvl="7" marL="3657600" rtl="0">
              <a:lnSpc>
                <a:spcPct val="115000"/>
              </a:lnSpc>
              <a:spcBef>
                <a:spcPts val="0"/>
              </a:spcBef>
              <a:spcAft>
                <a:spcPts val="0"/>
              </a:spcAft>
              <a:buSzPts val="1200"/>
              <a:buChar char="○"/>
              <a:defRPr/>
            </a:lvl8pPr>
            <a:lvl9pPr indent="-304800" lvl="8" marL="4114800" rtl="0">
              <a:lnSpc>
                <a:spcPct val="115000"/>
              </a:lnSpc>
              <a:spcBef>
                <a:spcPts val="0"/>
              </a:spcBef>
              <a:spcAft>
                <a:spcPts val="0"/>
              </a:spcAft>
              <a:buSzPts val="12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pic>
        <p:nvPicPr>
          <p:cNvPr id="23" name="Google Shape;23;p5"/>
          <p:cNvPicPr preferRelativeResize="0"/>
          <p:nvPr/>
        </p:nvPicPr>
        <p:blipFill rotWithShape="1">
          <a:blip r:embed="rId2">
            <a:alphaModFix amt="30000"/>
          </a:blip>
          <a:srcRect b="6113" l="0" r="0" t="9204"/>
          <a:stretch/>
        </p:blipFill>
        <p:spPr>
          <a:xfrm flipH="1" rot="10800000">
            <a:off x="0" y="-24924"/>
            <a:ext cx="9144003" cy="5168425"/>
          </a:xfrm>
          <a:prstGeom prst="rect">
            <a:avLst/>
          </a:prstGeom>
          <a:noFill/>
          <a:ln>
            <a:noFill/>
          </a:ln>
        </p:spPr>
      </p:pic>
      <p:grpSp>
        <p:nvGrpSpPr>
          <p:cNvPr id="24" name="Google Shape;24;p5"/>
          <p:cNvGrpSpPr/>
          <p:nvPr/>
        </p:nvGrpSpPr>
        <p:grpSpPr>
          <a:xfrm>
            <a:off x="-8526" y="0"/>
            <a:ext cx="9143660" cy="5155200"/>
            <a:chOff x="404150" y="0"/>
            <a:chExt cx="10133725" cy="5155200"/>
          </a:xfrm>
        </p:grpSpPr>
        <p:sp>
          <p:nvSpPr>
            <p:cNvPr id="25" name="Google Shape;25;p5"/>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5"/>
          <p:cNvSpPr txBox="1"/>
          <p:nvPr>
            <p:ph idx="1" type="subTitle"/>
          </p:nvPr>
        </p:nvSpPr>
        <p:spPr>
          <a:xfrm>
            <a:off x="1697250" y="1576450"/>
            <a:ext cx="57495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28" name="Google Shape;28;p5"/>
          <p:cNvSpPr txBox="1"/>
          <p:nvPr>
            <p:ph idx="2" type="subTitle"/>
          </p:nvPr>
        </p:nvSpPr>
        <p:spPr>
          <a:xfrm>
            <a:off x="1697250" y="3014550"/>
            <a:ext cx="5749500" cy="572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gn="ctr">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p:txBody>
      </p:sp>
      <p:sp>
        <p:nvSpPr>
          <p:cNvPr id="29" name="Google Shape;29;p5"/>
          <p:cNvSpPr txBox="1"/>
          <p:nvPr>
            <p:ph idx="3" type="subTitle"/>
          </p:nvPr>
        </p:nvSpPr>
        <p:spPr>
          <a:xfrm>
            <a:off x="1697250" y="2038075"/>
            <a:ext cx="5749500" cy="72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 name="Google Shape;30;p5"/>
          <p:cNvSpPr txBox="1"/>
          <p:nvPr>
            <p:ph idx="4" type="subTitle"/>
          </p:nvPr>
        </p:nvSpPr>
        <p:spPr>
          <a:xfrm>
            <a:off x="1697250" y="3476175"/>
            <a:ext cx="5749500" cy="727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 name="Google Shape;31;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pic>
        <p:nvPicPr>
          <p:cNvPr id="33" name="Google Shape;33;p6"/>
          <p:cNvPicPr preferRelativeResize="0"/>
          <p:nvPr/>
        </p:nvPicPr>
        <p:blipFill rotWithShape="1">
          <a:blip r:embed="rId2">
            <a:alphaModFix amt="30000"/>
          </a:blip>
          <a:srcRect b="10264" l="0" r="0" t="5460"/>
          <a:stretch/>
        </p:blipFill>
        <p:spPr>
          <a:xfrm>
            <a:off x="0" y="0"/>
            <a:ext cx="9144003" cy="5143502"/>
          </a:xfrm>
          <a:prstGeom prst="rect">
            <a:avLst/>
          </a:prstGeom>
          <a:noFill/>
          <a:ln>
            <a:noFill/>
          </a:ln>
        </p:spPr>
      </p:pic>
      <p:grpSp>
        <p:nvGrpSpPr>
          <p:cNvPr id="34" name="Google Shape;34;p6"/>
          <p:cNvGrpSpPr/>
          <p:nvPr/>
        </p:nvGrpSpPr>
        <p:grpSpPr>
          <a:xfrm>
            <a:off x="-8526" y="0"/>
            <a:ext cx="9143660" cy="5155200"/>
            <a:chOff x="404150" y="0"/>
            <a:chExt cx="10133725" cy="5155200"/>
          </a:xfrm>
        </p:grpSpPr>
        <p:sp>
          <p:nvSpPr>
            <p:cNvPr id="35" name="Google Shape;35;p6"/>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pic>
        <p:nvPicPr>
          <p:cNvPr id="39" name="Google Shape;39;p7"/>
          <p:cNvPicPr preferRelativeResize="0"/>
          <p:nvPr/>
        </p:nvPicPr>
        <p:blipFill rotWithShape="1">
          <a:blip r:embed="rId2">
            <a:alphaModFix amt="30000"/>
          </a:blip>
          <a:srcRect b="6855" l="0" r="0" t="9033"/>
          <a:stretch/>
        </p:blipFill>
        <p:spPr>
          <a:xfrm>
            <a:off x="-17400" y="0"/>
            <a:ext cx="9161400" cy="5143502"/>
          </a:xfrm>
          <a:prstGeom prst="rect">
            <a:avLst/>
          </a:prstGeom>
          <a:noFill/>
          <a:ln>
            <a:noFill/>
          </a:ln>
        </p:spPr>
      </p:pic>
      <p:grpSp>
        <p:nvGrpSpPr>
          <p:cNvPr id="40" name="Google Shape;40;p7"/>
          <p:cNvGrpSpPr/>
          <p:nvPr/>
        </p:nvGrpSpPr>
        <p:grpSpPr>
          <a:xfrm>
            <a:off x="-8526" y="0"/>
            <a:ext cx="9143660" cy="5155200"/>
            <a:chOff x="404150" y="0"/>
            <a:chExt cx="10133725" cy="5155200"/>
          </a:xfrm>
        </p:grpSpPr>
        <p:sp>
          <p:nvSpPr>
            <p:cNvPr id="41" name="Google Shape;41;p7"/>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7"/>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 name="Google Shape;43;p7"/>
          <p:cNvSpPr txBox="1"/>
          <p:nvPr>
            <p:ph type="title"/>
          </p:nvPr>
        </p:nvSpPr>
        <p:spPr>
          <a:xfrm>
            <a:off x="838925" y="1327075"/>
            <a:ext cx="4498200" cy="699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 name="Google Shape;44;p7"/>
          <p:cNvSpPr txBox="1"/>
          <p:nvPr>
            <p:ph idx="1" type="body"/>
          </p:nvPr>
        </p:nvSpPr>
        <p:spPr>
          <a:xfrm>
            <a:off x="838925" y="2026625"/>
            <a:ext cx="4498200" cy="17898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0"/>
              </a:spcBef>
              <a:spcAft>
                <a:spcPts val="0"/>
              </a:spcAft>
              <a:buSzPts val="1200"/>
              <a:buChar char="■"/>
              <a:defRPr/>
            </a:lvl3pPr>
            <a:lvl4pPr indent="-304800" lvl="3" marL="1828800" rtl="0">
              <a:lnSpc>
                <a:spcPct val="115000"/>
              </a:lnSpc>
              <a:spcBef>
                <a:spcPts val="0"/>
              </a:spcBef>
              <a:spcAft>
                <a:spcPts val="0"/>
              </a:spcAft>
              <a:buSzPts val="1200"/>
              <a:buChar char="●"/>
              <a:defRPr/>
            </a:lvl4pPr>
            <a:lvl5pPr indent="-304800" lvl="4" marL="2286000" rtl="0">
              <a:lnSpc>
                <a:spcPct val="115000"/>
              </a:lnSpc>
              <a:spcBef>
                <a:spcPts val="0"/>
              </a:spcBef>
              <a:spcAft>
                <a:spcPts val="0"/>
              </a:spcAft>
              <a:buSzPts val="1200"/>
              <a:buChar char="○"/>
              <a:defRPr/>
            </a:lvl5pPr>
            <a:lvl6pPr indent="-304800" lvl="5" marL="2743200" rtl="0">
              <a:lnSpc>
                <a:spcPct val="115000"/>
              </a:lnSpc>
              <a:spcBef>
                <a:spcPts val="0"/>
              </a:spcBef>
              <a:spcAft>
                <a:spcPts val="0"/>
              </a:spcAft>
              <a:buSzPts val="1200"/>
              <a:buChar char="■"/>
              <a:defRPr/>
            </a:lvl6pPr>
            <a:lvl7pPr indent="-304800" lvl="6" marL="3200400" rtl="0">
              <a:lnSpc>
                <a:spcPct val="115000"/>
              </a:lnSpc>
              <a:spcBef>
                <a:spcPts val="0"/>
              </a:spcBef>
              <a:spcAft>
                <a:spcPts val="0"/>
              </a:spcAft>
              <a:buSzPts val="1200"/>
              <a:buChar char="●"/>
              <a:defRPr/>
            </a:lvl7pPr>
            <a:lvl8pPr indent="-304800" lvl="7" marL="3657600" rtl="0">
              <a:lnSpc>
                <a:spcPct val="115000"/>
              </a:lnSpc>
              <a:spcBef>
                <a:spcPts val="0"/>
              </a:spcBef>
              <a:spcAft>
                <a:spcPts val="0"/>
              </a:spcAft>
              <a:buSzPts val="1200"/>
              <a:buChar char="○"/>
              <a:defRPr/>
            </a:lvl8pPr>
            <a:lvl9pPr indent="-304800" lvl="8" marL="4114800" rtl="0">
              <a:lnSpc>
                <a:spcPct val="115000"/>
              </a:lnSpc>
              <a:spcBef>
                <a:spcPts val="0"/>
              </a:spcBef>
              <a:spcAft>
                <a:spcPts val="0"/>
              </a:spcAft>
              <a:buSzPts val="12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5" name="Shape 45"/>
        <p:cNvGrpSpPr/>
        <p:nvPr/>
      </p:nvGrpSpPr>
      <p:grpSpPr>
        <a:xfrm>
          <a:off x="0" y="0"/>
          <a:ext cx="0" cy="0"/>
          <a:chOff x="0" y="0"/>
          <a:chExt cx="0" cy="0"/>
        </a:xfrm>
      </p:grpSpPr>
      <p:pic>
        <p:nvPicPr>
          <p:cNvPr id="46" name="Google Shape;46;p8"/>
          <p:cNvPicPr preferRelativeResize="0"/>
          <p:nvPr/>
        </p:nvPicPr>
        <p:blipFill rotWithShape="1">
          <a:blip r:embed="rId2">
            <a:alphaModFix amt="30000"/>
          </a:blip>
          <a:srcRect b="10264" l="0" r="0" t="5460"/>
          <a:stretch/>
        </p:blipFill>
        <p:spPr>
          <a:xfrm flipH="1" rot="10800000">
            <a:off x="0" y="0"/>
            <a:ext cx="9144003" cy="5143502"/>
          </a:xfrm>
          <a:prstGeom prst="rect">
            <a:avLst/>
          </a:prstGeom>
          <a:noFill/>
          <a:ln>
            <a:noFill/>
          </a:ln>
        </p:spPr>
      </p:pic>
      <p:grpSp>
        <p:nvGrpSpPr>
          <p:cNvPr id="47" name="Google Shape;47;p8"/>
          <p:cNvGrpSpPr/>
          <p:nvPr/>
        </p:nvGrpSpPr>
        <p:grpSpPr>
          <a:xfrm>
            <a:off x="-8526" y="0"/>
            <a:ext cx="9143660" cy="5155200"/>
            <a:chOff x="404150" y="0"/>
            <a:chExt cx="10133725" cy="5155200"/>
          </a:xfrm>
        </p:grpSpPr>
        <p:sp>
          <p:nvSpPr>
            <p:cNvPr id="48" name="Google Shape;48;p8"/>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8"/>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 name="Google Shape;50;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 name="Shape 51"/>
        <p:cNvGrpSpPr/>
        <p:nvPr/>
      </p:nvGrpSpPr>
      <p:grpSpPr>
        <a:xfrm>
          <a:off x="0" y="0"/>
          <a:ext cx="0" cy="0"/>
          <a:chOff x="0" y="0"/>
          <a:chExt cx="0" cy="0"/>
        </a:xfrm>
      </p:grpSpPr>
      <p:pic>
        <p:nvPicPr>
          <p:cNvPr id="52" name="Google Shape;52;p9"/>
          <p:cNvPicPr preferRelativeResize="0"/>
          <p:nvPr/>
        </p:nvPicPr>
        <p:blipFill rotWithShape="1">
          <a:blip r:embed="rId2">
            <a:alphaModFix amt="30000"/>
          </a:blip>
          <a:srcRect b="6855" l="0" r="0" t="9033"/>
          <a:stretch/>
        </p:blipFill>
        <p:spPr>
          <a:xfrm>
            <a:off x="-17400" y="0"/>
            <a:ext cx="9161400" cy="5143502"/>
          </a:xfrm>
          <a:prstGeom prst="rect">
            <a:avLst/>
          </a:prstGeom>
          <a:noFill/>
          <a:ln>
            <a:noFill/>
          </a:ln>
        </p:spPr>
      </p:pic>
      <p:grpSp>
        <p:nvGrpSpPr>
          <p:cNvPr id="53" name="Google Shape;53;p9"/>
          <p:cNvGrpSpPr/>
          <p:nvPr/>
        </p:nvGrpSpPr>
        <p:grpSpPr>
          <a:xfrm>
            <a:off x="-8526" y="0"/>
            <a:ext cx="9143660" cy="5155200"/>
            <a:chOff x="404150" y="0"/>
            <a:chExt cx="10133725" cy="5155200"/>
          </a:xfrm>
        </p:grpSpPr>
        <p:sp>
          <p:nvSpPr>
            <p:cNvPr id="54" name="Google Shape;54;p9"/>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7" name="Google Shape;57;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160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8" name="Shape 58"/>
        <p:cNvGrpSpPr/>
        <p:nvPr/>
      </p:nvGrpSpPr>
      <p:grpSpPr>
        <a:xfrm>
          <a:off x="0" y="0"/>
          <a:ext cx="0" cy="0"/>
          <a:chOff x="0" y="0"/>
          <a:chExt cx="0" cy="0"/>
        </a:xfrm>
      </p:grpSpPr>
      <p:pic>
        <p:nvPicPr>
          <p:cNvPr id="59" name="Google Shape;59;p10"/>
          <p:cNvPicPr preferRelativeResize="0"/>
          <p:nvPr/>
        </p:nvPicPr>
        <p:blipFill rotWithShape="1">
          <a:blip r:embed="rId2">
            <a:alphaModFix amt="30000"/>
          </a:blip>
          <a:srcRect b="29174" l="1013" r="17903" t="2500"/>
          <a:stretch/>
        </p:blipFill>
        <p:spPr>
          <a:xfrm>
            <a:off x="0" y="0"/>
            <a:ext cx="9144003" cy="5143502"/>
          </a:xfrm>
          <a:prstGeom prst="rect">
            <a:avLst/>
          </a:prstGeom>
          <a:noFill/>
          <a:ln>
            <a:noFill/>
          </a:ln>
        </p:spPr>
      </p:pic>
      <p:grpSp>
        <p:nvGrpSpPr>
          <p:cNvPr id="60" name="Google Shape;60;p10"/>
          <p:cNvGrpSpPr/>
          <p:nvPr/>
        </p:nvGrpSpPr>
        <p:grpSpPr>
          <a:xfrm>
            <a:off x="-8526" y="0"/>
            <a:ext cx="9143660" cy="5155200"/>
            <a:chOff x="404150" y="0"/>
            <a:chExt cx="10133725" cy="5155200"/>
          </a:xfrm>
        </p:grpSpPr>
        <p:sp>
          <p:nvSpPr>
            <p:cNvPr id="61" name="Google Shape;61;p10"/>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0"/>
            <p:cNvSpPr/>
            <p:nvPr/>
          </p:nvSpPr>
          <p:spPr>
            <a:xfrm flipH="1" rot="-5400000">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500"/>
              <a:buFont typeface="Bakbak One"/>
              <a:buNone/>
              <a:defRPr b="1" sz="3500">
                <a:solidFill>
                  <a:schemeClr val="dk1"/>
                </a:solidFill>
                <a:latin typeface="Bakbak One"/>
                <a:ea typeface="Bakbak One"/>
                <a:cs typeface="Bakbak One"/>
                <a:sym typeface="Bakbak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1pPr>
            <a:lvl2pPr indent="-304800" lvl="1" marL="9144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2pPr>
            <a:lvl3pPr indent="-304800" lvl="2" marL="13716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3pPr>
            <a:lvl4pPr indent="-304800" lvl="3" marL="18288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4pPr>
            <a:lvl5pPr indent="-304800" lvl="4" marL="22860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5pPr>
            <a:lvl6pPr indent="-304800" lvl="5" marL="27432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6pPr>
            <a:lvl7pPr indent="-304800" lvl="6" marL="32004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7pPr>
            <a:lvl8pPr indent="-304800" lvl="7" marL="36576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8pPr>
            <a:lvl9pPr indent="-304800" lvl="8" marL="4114800" rtl="0">
              <a:lnSpc>
                <a:spcPct val="100000"/>
              </a:lnSpc>
              <a:spcBef>
                <a:spcPts val="1600"/>
              </a:spcBef>
              <a:spcAft>
                <a:spcPts val="1600"/>
              </a:spcAft>
              <a:buClr>
                <a:schemeClr val="dk1"/>
              </a:buClr>
              <a:buSzPts val="1200"/>
              <a:buFont typeface="Cabin"/>
              <a:buChar char="■"/>
              <a:defRPr sz="1200">
                <a:solidFill>
                  <a:schemeClr val="dk1"/>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74" name="Shape 174"/>
        <p:cNvGrpSpPr/>
        <p:nvPr/>
      </p:nvGrpSpPr>
      <p:grpSpPr>
        <a:xfrm>
          <a:off x="0" y="0"/>
          <a:ext cx="0" cy="0"/>
          <a:chOff x="0" y="0"/>
          <a:chExt cx="0" cy="0"/>
        </a:xfrm>
      </p:grpSpPr>
      <p:sp>
        <p:nvSpPr>
          <p:cNvPr id="175" name="Google Shape;175;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76" name="Google Shape;176;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hyperlink" Target="https://docs.google.com/spreadsheets/d/1kfiFVMxtzOtOXMBsOL-PxKH9mUsljB6OSFsZjsZMhoo/copy" TargetMode="External"/><Relationship Id="rId4" Type="http://schemas.openxmlformats.org/officeDocument/2006/relationships/image" Target="../media/image5.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1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docs.google.com/spreadsheets/d/1kfiFVMxtzOtOXMBsOL-PxKH9mUsljB6OSFsZjsZMhoo/copy" TargetMode="Externa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1.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1.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16.jpg"/><Relationship Id="rId4" Type="http://schemas.openxmlformats.org/officeDocument/2006/relationships/hyperlink" Target="mailto:youremail@freepik.Com" TargetMode="External"/><Relationship Id="rId5" Type="http://schemas.openxmlformats.org/officeDocument/2006/relationships/hyperlink" Target="https://bit.ly/3A1uf1Q" TargetMode="External"/><Relationship Id="rId6" Type="http://schemas.openxmlformats.org/officeDocument/2006/relationships/hyperlink" Target="http://bit.ly/2TyoMsr" TargetMode="External"/><Relationship Id="rId7" Type="http://schemas.openxmlformats.org/officeDocument/2006/relationships/hyperlink" Target="http://bit.ly/2TtBDfr"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photo/top-view-table-full-delicious-food-assortment_19672826.htm/?utm_source=slidesgo_template&amp;utm_medium=referral-link&amp;utm_campaign=sg_resources&amp;utm_content=freepik" TargetMode="External"/><Relationship Id="rId10" Type="http://schemas.openxmlformats.org/officeDocument/2006/relationships/hyperlink" Target="https://www.freepik.com/free-photo/top-view-table-full-delicious-food-assortment_19672823.htm/?utm_source=slidesgo_template&amp;utm_medium=referral-link&amp;utm_campaign=sg_resources&amp;utm_content=freepik" TargetMode="External"/><Relationship Id="rId12" Type="http://schemas.openxmlformats.org/officeDocument/2006/relationships/hyperlink" Target="https://www.freepik.com/free-photo/top-view-table-full-delicious-food-composition_19672828.htm/?utm_source=slidesgo_template&amp;utm_medium=referral-link&amp;utm_campaign=sg_resources&amp;utm_content=freepik" TargetMode="External"/><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hyperlink" Target="https://www.freepik.com/free-photo/high-angle-table-full-delicious-food-arrangement_19672812.htm/?utm_source=slidesgo_template&amp;utm_medium=referral-link&amp;utm_campaign=sg_resources&amp;utm_content=freepik" TargetMode="External"/><Relationship Id="rId4" Type="http://schemas.openxmlformats.org/officeDocument/2006/relationships/hyperlink" Target="https://www.freepik.com/free-photo/high-angle-table-full-delicious-food-arrangement_19672814.htm/?utm_source=slidesgo_template&amp;utm_medium=referral-link&amp;utm_campaign=sg_resources&amp;utm_content=freepik" TargetMode="External"/><Relationship Id="rId9" Type="http://schemas.openxmlformats.org/officeDocument/2006/relationships/hyperlink" Target="https://www.freepik.com/free-photo/top-view-table-full-delicious-food-assortment_19672822.htm/?utm_source=slidesgo_template&amp;utm_medium=referral-link&amp;utm_campaign=sg_resources&amp;utm_content=freepik" TargetMode="External"/><Relationship Id="rId5" Type="http://schemas.openxmlformats.org/officeDocument/2006/relationships/hyperlink" Target="https://www.freepik.com/free-photo/top-view-table-full-delicious-food-arrangement_19672815.htm/?utm_source=slidesgo_template&amp;utm_medium=referral-link&amp;utm_campaign=sg_resources&amp;utm_content=freepik" TargetMode="External"/><Relationship Id="rId6" Type="http://schemas.openxmlformats.org/officeDocument/2006/relationships/hyperlink" Target="https://www.freepik.com/free-photo/top-view-table-full-delicious-food-assortment_19672816.htm/?utm_source=slidesgo_template&amp;utm_medium=referral-link&amp;utm_campaign=sg_resources&amp;utm_content=freepik" TargetMode="External"/><Relationship Id="rId7" Type="http://schemas.openxmlformats.org/officeDocument/2006/relationships/hyperlink" Target="https://www.freepik.com/free-photo/top-view-table-full-delicious-food-assortment_19672818.htm/?utm_source=slidesgo_template&amp;utm_medium=referral-link&amp;utm_campaign=sg_resources&amp;utm_content=freepik" TargetMode="External"/><Relationship Id="rId8" Type="http://schemas.openxmlformats.org/officeDocument/2006/relationships/hyperlink" Target="https://www.freepik.com/free-photo/top-view-table-full-delicious-food-assortment_19672820.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hyperlink" Target="https://www.freepik.com/free-photo/top-view-table-full-delicious-food_19672783.htm/?utm_source=slidesgo_template&amp;utm_medium=referral-link&amp;utm_campaign=sg_resources&amp;utm_content=freepik" TargetMode="External"/><Relationship Id="rId4" Type="http://schemas.openxmlformats.org/officeDocument/2006/relationships/hyperlink" Target="https://www.freepik.com/free-photo/top-view-table-full-delicious-food_19672783.htm/?utm_source=slidesgo_template&amp;utm_medium=referral-link&amp;utm_campaign=sg_resources&amp;utm_content=freepik" TargetMode="External"/><Relationship Id="rId9" Type="http://schemas.openxmlformats.org/officeDocument/2006/relationships/hyperlink" Target="https://www.freepik.com/free-photo/top-view-table-full-delicious-food-arrangement_19672810.htm/?utm_source=slidesgo_template&amp;utm_medium=referral-link&amp;utm_campaign=sg_resources&amp;utm_content=freepik" TargetMode="External"/><Relationship Id="rId5" Type="http://schemas.openxmlformats.org/officeDocument/2006/relationships/hyperlink" Target="https://www.freepik.com/free-photo/top-view-table-full-delicious-food_19672786.htm/?utm_source=slidesgo_template&amp;utm_medium=referral-link&amp;utm_campaign=sg_resources&amp;utm_content=freepik" TargetMode="External"/><Relationship Id="rId6" Type="http://schemas.openxmlformats.org/officeDocument/2006/relationships/hyperlink" Target="https://www.freepik.com/free-photo/top-view-table-full-delicious-food_19672792.htm/?utm_source=slidesgo_template&amp;utm_medium=referral-link&amp;utm_campaign=sg_resources&amp;utm_content=freepik" TargetMode="External"/><Relationship Id="rId7" Type="http://schemas.openxmlformats.org/officeDocument/2006/relationships/hyperlink" Target="https://www.freepik.com/free-photo/top-view-table-full-delicious-food-arrangement_19672799.htm/?utm_source=slidesgo_template&amp;utm_medium=referral-link&amp;utm_campaign=sg_resources&amp;utm_content=freepik" TargetMode="External"/><Relationship Id="rId8" Type="http://schemas.openxmlformats.org/officeDocument/2006/relationships/hyperlink" Target="https://www.freepik.com/free-photo/top-view-table-full-delicious-food-arrangement_19672805.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s://fonts.google.com/specimen/Bakbak+One" TargetMode="External"/><Relationship Id="rId4" Type="http://schemas.openxmlformats.org/officeDocument/2006/relationships/hyperlink" Target="https://fonts.google.com/specimen/Cabin"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6.png"/><Relationship Id="rId14" Type="http://schemas.openxmlformats.org/officeDocument/2006/relationships/image" Target="../media/image7.png"/><Relationship Id="rId17" Type="http://schemas.openxmlformats.org/officeDocument/2006/relationships/image" Target="../media/image8.png"/><Relationship Id="rId16" Type="http://schemas.openxmlformats.org/officeDocument/2006/relationships/image" Target="../media/image10.png"/><Relationship Id="rId5" Type="http://schemas.openxmlformats.org/officeDocument/2006/relationships/image" Target="../media/image1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3.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28"/>
          <p:cNvPicPr preferRelativeResize="0"/>
          <p:nvPr/>
        </p:nvPicPr>
        <p:blipFill rotWithShape="1">
          <a:blip r:embed="rId3">
            <a:alphaModFix/>
          </a:blip>
          <a:srcRect b="3651" l="13415" r="-25397" t="1981"/>
          <a:stretch/>
        </p:blipFill>
        <p:spPr>
          <a:xfrm>
            <a:off x="0" y="-1"/>
            <a:ext cx="9144003" cy="5143502"/>
          </a:xfrm>
          <a:prstGeom prst="rect">
            <a:avLst/>
          </a:prstGeom>
          <a:noFill/>
          <a:ln>
            <a:noFill/>
          </a:ln>
        </p:spPr>
      </p:pic>
      <p:sp>
        <p:nvSpPr>
          <p:cNvPr id="185" name="Google Shape;185;p28"/>
          <p:cNvSpPr/>
          <p:nvPr/>
        </p:nvSpPr>
        <p:spPr>
          <a:xfrm rot="5400000">
            <a:off x="3166650" y="-82800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8"/>
          <p:cNvSpPr txBox="1"/>
          <p:nvPr/>
        </p:nvSpPr>
        <p:spPr>
          <a:xfrm>
            <a:off x="3968850" y="999799"/>
            <a:ext cx="4434900" cy="16623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b="1" lang="en" sz="12000">
                <a:solidFill>
                  <a:schemeClr val="dk1"/>
                </a:solidFill>
                <a:latin typeface="Bakbak One"/>
                <a:ea typeface="Bakbak One"/>
                <a:cs typeface="Bakbak One"/>
                <a:sym typeface="Bakbak One"/>
              </a:rPr>
              <a:t>F&amp;B</a:t>
            </a:r>
            <a:endParaRPr>
              <a:latin typeface="Cabin"/>
              <a:ea typeface="Cabin"/>
              <a:cs typeface="Cabin"/>
              <a:sym typeface="Cabin"/>
            </a:endParaRPr>
          </a:p>
        </p:txBody>
      </p:sp>
      <p:sp>
        <p:nvSpPr>
          <p:cNvPr id="187" name="Google Shape;187;p28"/>
          <p:cNvSpPr txBox="1"/>
          <p:nvPr>
            <p:ph idx="1" type="subTitle"/>
          </p:nvPr>
        </p:nvSpPr>
        <p:spPr>
          <a:xfrm>
            <a:off x="3968850" y="3734201"/>
            <a:ext cx="4434900" cy="40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planner begins</a:t>
            </a:r>
            <a:endParaRPr/>
          </a:p>
        </p:txBody>
      </p:sp>
      <p:sp>
        <p:nvSpPr>
          <p:cNvPr id="188" name="Google Shape;188;p28"/>
          <p:cNvSpPr txBox="1"/>
          <p:nvPr>
            <p:ph type="ctrTitle"/>
          </p:nvPr>
        </p:nvSpPr>
        <p:spPr>
          <a:xfrm>
            <a:off x="3968850" y="2211414"/>
            <a:ext cx="4434900" cy="1522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b="0" lang="en" sz="3200">
                <a:latin typeface="Cabin"/>
                <a:ea typeface="Cabin"/>
                <a:cs typeface="Cabin"/>
                <a:sym typeface="Cabin"/>
              </a:rPr>
              <a:t>(Food &amp; Beverage)</a:t>
            </a:r>
            <a:r>
              <a:rPr lang="en" sz="4900"/>
              <a:t> </a:t>
            </a:r>
            <a:r>
              <a:rPr lang="en" sz="4900">
                <a:solidFill>
                  <a:schemeClr val="accent1"/>
                </a:solidFill>
              </a:rPr>
              <a:t>Business Plan</a:t>
            </a:r>
            <a:endParaRPr sz="15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37"/>
          <p:cNvPicPr preferRelativeResize="0"/>
          <p:nvPr/>
        </p:nvPicPr>
        <p:blipFill rotWithShape="1">
          <a:blip r:embed="rId3">
            <a:alphaModFix/>
          </a:blip>
          <a:srcRect b="55215" l="0" r="0" t="7238"/>
          <a:stretch/>
        </p:blipFill>
        <p:spPr>
          <a:xfrm>
            <a:off x="0" y="0"/>
            <a:ext cx="9144003" cy="5143501"/>
          </a:xfrm>
          <a:prstGeom prst="rect">
            <a:avLst/>
          </a:prstGeom>
          <a:noFill/>
          <a:ln>
            <a:noFill/>
          </a:ln>
        </p:spPr>
      </p:pic>
      <p:sp>
        <p:nvSpPr>
          <p:cNvPr id="282" name="Google Shape;282;p37"/>
          <p:cNvSpPr/>
          <p:nvPr/>
        </p:nvSpPr>
        <p:spPr>
          <a:xfrm rot="10800000">
            <a:off x="7650" y="1616100"/>
            <a:ext cx="9128700" cy="35331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7"/>
          <p:cNvSpPr txBox="1"/>
          <p:nvPr>
            <p:ph type="title"/>
          </p:nvPr>
        </p:nvSpPr>
        <p:spPr>
          <a:xfrm>
            <a:off x="1284000" y="2782425"/>
            <a:ext cx="6576000" cy="118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284" name="Google Shape;284;p37"/>
          <p:cNvSpPr txBox="1"/>
          <p:nvPr>
            <p:ph idx="1" type="subTitle"/>
          </p:nvPr>
        </p:nvSpPr>
        <p:spPr>
          <a:xfrm>
            <a:off x="1284000" y="4215200"/>
            <a:ext cx="6576000" cy="39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Budget for the new products/services of the company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Budget for this quarter</a:t>
            </a:r>
            <a:endParaRPr/>
          </a:p>
        </p:txBody>
      </p:sp>
      <p:sp>
        <p:nvSpPr>
          <p:cNvPr id="290" name="Google Shape;290;p38"/>
          <p:cNvSpPr txBox="1"/>
          <p:nvPr>
            <p:ph idx="4294967295" type="title"/>
          </p:nvPr>
        </p:nvSpPr>
        <p:spPr>
          <a:xfrm>
            <a:off x="5581960" y="3198806"/>
            <a:ext cx="1087500" cy="5727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50%</a:t>
            </a:r>
            <a:endParaRPr sz="3000">
              <a:solidFill>
                <a:schemeClr val="lt1"/>
              </a:solidFill>
            </a:endParaRPr>
          </a:p>
        </p:txBody>
      </p:sp>
      <p:sp>
        <p:nvSpPr>
          <p:cNvPr id="291" name="Google Shape;291;p38"/>
          <p:cNvSpPr txBox="1"/>
          <p:nvPr>
            <p:ph idx="4294967295" type="title"/>
          </p:nvPr>
        </p:nvSpPr>
        <p:spPr>
          <a:xfrm>
            <a:off x="5581974" y="2215882"/>
            <a:ext cx="1087500" cy="5727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30%</a:t>
            </a:r>
            <a:endParaRPr sz="3000">
              <a:solidFill>
                <a:schemeClr val="lt1"/>
              </a:solidFill>
            </a:endParaRPr>
          </a:p>
        </p:txBody>
      </p:sp>
      <p:sp>
        <p:nvSpPr>
          <p:cNvPr id="292" name="Google Shape;292;p38"/>
          <p:cNvSpPr txBox="1"/>
          <p:nvPr>
            <p:ph idx="4294967295" type="title"/>
          </p:nvPr>
        </p:nvSpPr>
        <p:spPr>
          <a:xfrm>
            <a:off x="5581974" y="1232956"/>
            <a:ext cx="1087500" cy="572700"/>
          </a:xfrm>
          <a:prstGeom prst="rect">
            <a:avLst/>
          </a:prstGeom>
          <a:solidFill>
            <a:schemeClr val="dk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20%</a:t>
            </a:r>
            <a:endParaRPr sz="3000">
              <a:solidFill>
                <a:schemeClr val="lt1"/>
              </a:solidFill>
            </a:endParaRPr>
          </a:p>
        </p:txBody>
      </p:sp>
      <p:sp>
        <p:nvSpPr>
          <p:cNvPr id="293" name="Google Shape;293;p38"/>
          <p:cNvSpPr txBox="1"/>
          <p:nvPr>
            <p:ph idx="4294967295" type="subTitle"/>
          </p:nvPr>
        </p:nvSpPr>
        <p:spPr>
          <a:xfrm>
            <a:off x="5581970" y="3761300"/>
            <a:ext cx="15999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Talent acquisition</a:t>
            </a:r>
            <a:endParaRPr/>
          </a:p>
        </p:txBody>
      </p:sp>
      <p:sp>
        <p:nvSpPr>
          <p:cNvPr id="294" name="Google Shape;294;p38"/>
          <p:cNvSpPr txBox="1"/>
          <p:nvPr>
            <p:ph idx="4294967295" type="subTitle"/>
          </p:nvPr>
        </p:nvSpPr>
        <p:spPr>
          <a:xfrm>
            <a:off x="5581970" y="2778375"/>
            <a:ext cx="15999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Marketing</a:t>
            </a:r>
            <a:endParaRPr/>
          </a:p>
        </p:txBody>
      </p:sp>
      <p:sp>
        <p:nvSpPr>
          <p:cNvPr id="295" name="Google Shape;295;p38"/>
          <p:cNvSpPr txBox="1"/>
          <p:nvPr>
            <p:ph idx="4294967295" type="subTitle"/>
          </p:nvPr>
        </p:nvSpPr>
        <p:spPr>
          <a:xfrm>
            <a:off x="5581990" y="1795450"/>
            <a:ext cx="15999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Product development</a:t>
            </a:r>
            <a:endParaRPr/>
          </a:p>
        </p:txBody>
      </p:sp>
      <p:pic>
        <p:nvPicPr>
          <p:cNvPr id="296" name="Google Shape;296;p38" title="Gráfico">
            <a:hlinkClick r:id="rId3"/>
          </p:cNvPr>
          <p:cNvPicPr preferRelativeResize="0"/>
          <p:nvPr/>
        </p:nvPicPr>
        <p:blipFill>
          <a:blip r:embed="rId4">
            <a:alphaModFix/>
          </a:blip>
          <a:stretch>
            <a:fillRect/>
          </a:stretch>
        </p:blipFill>
        <p:spPr>
          <a:xfrm>
            <a:off x="1962110" y="1119325"/>
            <a:ext cx="3242525" cy="3114400"/>
          </a:xfrm>
          <a:prstGeom prst="rect">
            <a:avLst/>
          </a:prstGeom>
          <a:noFill/>
          <a:ln>
            <a:noFill/>
          </a:ln>
        </p:spPr>
      </p:pic>
      <p:sp>
        <p:nvSpPr>
          <p:cNvPr id="297" name="Google Shape;297;p38"/>
          <p:cNvSpPr txBox="1"/>
          <p:nvPr/>
        </p:nvSpPr>
        <p:spPr>
          <a:xfrm>
            <a:off x="981900" y="43589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bin"/>
                <a:ea typeface="Cabin"/>
                <a:cs typeface="Cabin"/>
                <a:sym typeface="Cabin"/>
              </a:rPr>
              <a:t>Follow the link in the graph to modify its data and then paste the new one here. </a:t>
            </a:r>
            <a:r>
              <a:rPr b="1" lang="en" sz="1000" u="sng">
                <a:solidFill>
                  <a:schemeClr val="hlink"/>
                </a:solidFill>
                <a:latin typeface="Cabin"/>
                <a:ea typeface="Cabin"/>
                <a:cs typeface="Cabin"/>
                <a:sym typeface="Cabin"/>
                <a:hlinkClick r:id="rId5"/>
              </a:rPr>
              <a:t>For more info, click here</a:t>
            </a:r>
            <a:endParaRPr b="1" sz="1000" u="sng">
              <a:solidFill>
                <a:schemeClr val="dk1"/>
              </a:solidFill>
              <a:latin typeface="Cabin"/>
              <a:ea typeface="Cabin"/>
              <a:cs typeface="Cabin"/>
              <a:sym typeface="Cabi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Revenue information</a:t>
            </a:r>
            <a:endParaRPr/>
          </a:p>
        </p:txBody>
      </p:sp>
      <p:graphicFrame>
        <p:nvGraphicFramePr>
          <p:cNvPr id="303" name="Google Shape;303;p39"/>
          <p:cNvGraphicFramePr/>
          <p:nvPr/>
        </p:nvGraphicFramePr>
        <p:xfrm>
          <a:off x="854963" y="1256860"/>
          <a:ext cx="3000000" cy="3000000"/>
        </p:xfrm>
        <a:graphic>
          <a:graphicData uri="http://schemas.openxmlformats.org/drawingml/2006/table">
            <a:tbl>
              <a:tblPr>
                <a:noFill/>
                <a:tableStyleId>{007A6B9D-B924-49DD-9F2B-85CD62EB0188}</a:tableStyleId>
              </a:tblPr>
              <a:tblGrid>
                <a:gridCol w="1611950"/>
                <a:gridCol w="1164425"/>
                <a:gridCol w="1164425"/>
                <a:gridCol w="1164425"/>
                <a:gridCol w="1164425"/>
                <a:gridCol w="1164425"/>
              </a:tblGrid>
              <a:tr h="404925">
                <a:tc>
                  <a:txBody>
                    <a:bodyPr/>
                    <a:lstStyle/>
                    <a:p>
                      <a:pPr indent="0" lvl="0" marL="0" rtl="0" algn="l">
                        <a:spcBef>
                          <a:spcPts val="0"/>
                        </a:spcBef>
                        <a:spcAft>
                          <a:spcPts val="0"/>
                        </a:spcAft>
                        <a:buNone/>
                      </a:pPr>
                      <a:r>
                        <a:rPr lang="en" sz="1800">
                          <a:solidFill>
                            <a:schemeClr val="accent1"/>
                          </a:solidFill>
                          <a:latin typeface="Bakbak One"/>
                          <a:ea typeface="Bakbak One"/>
                          <a:cs typeface="Bakbak One"/>
                          <a:sym typeface="Bakbak One"/>
                        </a:rPr>
                        <a:t>Items</a:t>
                      </a:r>
                      <a:endParaRPr sz="1800">
                        <a:solidFill>
                          <a:schemeClr val="accent1"/>
                        </a:solidFill>
                        <a:latin typeface="Bakbak One"/>
                        <a:ea typeface="Bakbak One"/>
                        <a:cs typeface="Bakbak One"/>
                        <a:sym typeface="Bakbak One"/>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accent1"/>
                          </a:solidFill>
                          <a:latin typeface="Bakbak One"/>
                          <a:ea typeface="Bakbak One"/>
                          <a:cs typeface="Bakbak One"/>
                          <a:sym typeface="Bakbak One"/>
                        </a:rPr>
                        <a:t>A</a:t>
                      </a:r>
                      <a:r>
                        <a:rPr lang="en" sz="1800">
                          <a:solidFill>
                            <a:schemeClr val="accent1"/>
                          </a:solidFill>
                          <a:latin typeface="Bakbak One"/>
                          <a:ea typeface="Bakbak One"/>
                          <a:cs typeface="Bakbak One"/>
                          <a:sym typeface="Bakbak One"/>
                        </a:rPr>
                        <a:t>1</a:t>
                      </a:r>
                      <a:endParaRPr sz="1800">
                        <a:solidFill>
                          <a:schemeClr val="accent1"/>
                        </a:solidFill>
                        <a:latin typeface="Bakbak One"/>
                        <a:ea typeface="Bakbak One"/>
                        <a:cs typeface="Bakbak One"/>
                        <a:sym typeface="Bakbak One"/>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accent1"/>
                          </a:solidFill>
                          <a:latin typeface="Bakbak One"/>
                          <a:ea typeface="Bakbak One"/>
                          <a:cs typeface="Bakbak One"/>
                          <a:sym typeface="Bakbak One"/>
                        </a:rPr>
                        <a:t>A</a:t>
                      </a:r>
                      <a:r>
                        <a:rPr lang="en" sz="1800">
                          <a:solidFill>
                            <a:schemeClr val="accent1"/>
                          </a:solidFill>
                          <a:latin typeface="Bakbak One"/>
                          <a:ea typeface="Bakbak One"/>
                          <a:cs typeface="Bakbak One"/>
                          <a:sym typeface="Bakbak One"/>
                        </a:rPr>
                        <a:t>2</a:t>
                      </a:r>
                      <a:endParaRPr sz="1800">
                        <a:solidFill>
                          <a:schemeClr val="accent1"/>
                        </a:solidFill>
                        <a:latin typeface="Bakbak One"/>
                        <a:ea typeface="Bakbak One"/>
                        <a:cs typeface="Bakbak One"/>
                        <a:sym typeface="Bakbak One"/>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800">
                          <a:solidFill>
                            <a:schemeClr val="accent1"/>
                          </a:solidFill>
                          <a:latin typeface="Bakbak One"/>
                          <a:ea typeface="Bakbak One"/>
                          <a:cs typeface="Bakbak One"/>
                          <a:sym typeface="Bakbak One"/>
                        </a:rPr>
                        <a:t>A</a:t>
                      </a:r>
                      <a:r>
                        <a:rPr lang="en" sz="1800">
                          <a:solidFill>
                            <a:schemeClr val="accent1"/>
                          </a:solidFill>
                          <a:latin typeface="Bakbak One"/>
                          <a:ea typeface="Bakbak One"/>
                          <a:cs typeface="Bakbak One"/>
                          <a:sym typeface="Bakbak One"/>
                        </a:rPr>
                        <a:t>3</a:t>
                      </a:r>
                      <a:endParaRPr sz="1800">
                        <a:solidFill>
                          <a:schemeClr val="accent1"/>
                        </a:solidFill>
                        <a:latin typeface="Bakbak One"/>
                        <a:ea typeface="Bakbak One"/>
                        <a:cs typeface="Bakbak One"/>
                        <a:sym typeface="Bakbak One"/>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accent1"/>
                          </a:solidFill>
                          <a:latin typeface="Bakbak One"/>
                          <a:ea typeface="Bakbak One"/>
                          <a:cs typeface="Bakbak One"/>
                          <a:sym typeface="Bakbak One"/>
                        </a:rPr>
                        <a:t>A</a:t>
                      </a:r>
                      <a:r>
                        <a:rPr lang="en" sz="1800">
                          <a:solidFill>
                            <a:schemeClr val="accent1"/>
                          </a:solidFill>
                          <a:latin typeface="Bakbak One"/>
                          <a:ea typeface="Bakbak One"/>
                          <a:cs typeface="Bakbak One"/>
                          <a:sym typeface="Bakbak One"/>
                        </a:rPr>
                        <a:t>4</a:t>
                      </a:r>
                      <a:endParaRPr sz="1800">
                        <a:solidFill>
                          <a:schemeClr val="accent1"/>
                        </a:solidFill>
                        <a:latin typeface="Bakbak One"/>
                        <a:ea typeface="Bakbak One"/>
                        <a:cs typeface="Bakbak One"/>
                        <a:sym typeface="Bakbak One"/>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accent1"/>
                          </a:solidFill>
                          <a:latin typeface="Bakbak One"/>
                          <a:ea typeface="Bakbak One"/>
                          <a:cs typeface="Bakbak One"/>
                          <a:sym typeface="Bakbak One"/>
                        </a:rPr>
                        <a:t>Total</a:t>
                      </a:r>
                      <a:endParaRPr sz="1800">
                        <a:solidFill>
                          <a:schemeClr val="accent1"/>
                        </a:solidFill>
                        <a:latin typeface="Bakbak One"/>
                        <a:ea typeface="Bakbak One"/>
                        <a:cs typeface="Bakbak One"/>
                        <a:sym typeface="Bakbak One"/>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800">
                          <a:solidFill>
                            <a:schemeClr val="accent1"/>
                          </a:solidFill>
                          <a:latin typeface="Bakbak One"/>
                          <a:ea typeface="Bakbak One"/>
                          <a:cs typeface="Bakbak One"/>
                          <a:sym typeface="Bakbak One"/>
                        </a:rPr>
                        <a:t>Product </a:t>
                      </a:r>
                      <a:endParaRPr sz="1800">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$50,000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$60,000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$75,000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$90,000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$275,000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800">
                          <a:solidFill>
                            <a:schemeClr val="accent1"/>
                          </a:solidFill>
                          <a:latin typeface="Bakbak One"/>
                          <a:ea typeface="Bakbak One"/>
                          <a:cs typeface="Bakbak One"/>
                          <a:sym typeface="Bakbak One"/>
                        </a:rPr>
                        <a:t>Labor</a:t>
                      </a:r>
                      <a:endParaRPr sz="1800">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$20,000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$24,000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$30,000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$36,000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$110,000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800">
                          <a:solidFill>
                            <a:schemeClr val="accent1"/>
                          </a:solidFill>
                          <a:latin typeface="Bakbak One"/>
                          <a:ea typeface="Bakbak One"/>
                          <a:cs typeface="Bakbak One"/>
                          <a:sym typeface="Bakbak One"/>
                        </a:rPr>
                        <a:t>Salaries</a:t>
                      </a:r>
                      <a:endParaRPr sz="1800">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$15,000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$18,000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$20,000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$24,000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$77,000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800">
                          <a:solidFill>
                            <a:schemeClr val="accent1"/>
                          </a:solidFill>
                          <a:latin typeface="Bakbak One"/>
                          <a:ea typeface="Bakbak One"/>
                          <a:cs typeface="Bakbak One"/>
                          <a:sym typeface="Bakbak One"/>
                        </a:rPr>
                        <a:t>Marketing</a:t>
                      </a:r>
                      <a:endParaRPr sz="1800">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$7,000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$8,000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$9,000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$10,000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$34,000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800">
                          <a:solidFill>
                            <a:schemeClr val="accent1"/>
                          </a:solidFill>
                          <a:latin typeface="Bakbak One"/>
                          <a:ea typeface="Bakbak One"/>
                          <a:cs typeface="Bakbak One"/>
                          <a:sym typeface="Bakbak One"/>
                        </a:rPr>
                        <a:t>Net income</a:t>
                      </a:r>
                      <a:endParaRPr sz="1800">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$24,500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$26,750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$28,000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$34,250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$113,500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800">
                          <a:solidFill>
                            <a:schemeClr val="accent1"/>
                          </a:solidFill>
                          <a:latin typeface="Bakbak One"/>
                          <a:ea typeface="Bakbak One"/>
                          <a:cs typeface="Bakbak One"/>
                          <a:sym typeface="Bakbak One"/>
                        </a:rPr>
                        <a:t>Rent</a:t>
                      </a:r>
                      <a:endParaRPr sz="1800">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$5,000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$5,000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$5,000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$5,000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$20,000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800">
                          <a:solidFill>
                            <a:schemeClr val="accent1"/>
                          </a:solidFill>
                          <a:latin typeface="Bakbak One"/>
                          <a:ea typeface="Bakbak One"/>
                          <a:cs typeface="Bakbak One"/>
                          <a:sym typeface="Bakbak One"/>
                        </a:rPr>
                        <a:t>Utilities</a:t>
                      </a:r>
                      <a:endParaRPr sz="1800">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$1,500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$1,750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$2,000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$2,250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$7,500</a:t>
                      </a:r>
                      <a:endParaRPr sz="1200">
                        <a:solidFill>
                          <a:schemeClr val="dk1"/>
                        </a:solidFill>
                        <a:latin typeface="Cabin"/>
                        <a:ea typeface="Cabin"/>
                        <a:cs typeface="Cabin"/>
                        <a:sym typeface="Cabin"/>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Mockup</a:t>
            </a:r>
            <a:endParaRPr/>
          </a:p>
        </p:txBody>
      </p:sp>
      <p:sp>
        <p:nvSpPr>
          <p:cNvPr id="309" name="Google Shape;309;p40"/>
          <p:cNvSpPr txBox="1"/>
          <p:nvPr>
            <p:ph idx="1" type="subTitle"/>
          </p:nvPr>
        </p:nvSpPr>
        <p:spPr>
          <a:xfrm>
            <a:off x="717600" y="3971625"/>
            <a:ext cx="7708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mockup provides a visual representation of your product or service, allowing investors or stakeholders to better understand what you're offering and how it works</a:t>
            </a:r>
            <a:endParaRPr/>
          </a:p>
        </p:txBody>
      </p:sp>
      <p:grpSp>
        <p:nvGrpSpPr>
          <p:cNvPr id="310" name="Google Shape;310;p40"/>
          <p:cNvGrpSpPr/>
          <p:nvPr/>
        </p:nvGrpSpPr>
        <p:grpSpPr>
          <a:xfrm>
            <a:off x="2846100" y="1237625"/>
            <a:ext cx="3451800" cy="2516100"/>
            <a:chOff x="2846100" y="1237625"/>
            <a:chExt cx="3451800" cy="2516100"/>
          </a:xfrm>
        </p:grpSpPr>
        <p:sp>
          <p:nvSpPr>
            <p:cNvPr id="311" name="Google Shape;311;p40"/>
            <p:cNvSpPr/>
            <p:nvPr/>
          </p:nvSpPr>
          <p:spPr>
            <a:xfrm>
              <a:off x="2846100" y="1237625"/>
              <a:ext cx="3451800" cy="204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0"/>
            <p:cNvSpPr/>
            <p:nvPr/>
          </p:nvSpPr>
          <p:spPr>
            <a:xfrm>
              <a:off x="4201050" y="3281525"/>
              <a:ext cx="741900" cy="386100"/>
            </a:xfrm>
            <a:prstGeom prst="trapezoid">
              <a:avLst>
                <a:gd fmla="val 25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0"/>
            <p:cNvSpPr/>
            <p:nvPr/>
          </p:nvSpPr>
          <p:spPr>
            <a:xfrm>
              <a:off x="3976350" y="3667625"/>
              <a:ext cx="1191300" cy="86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0"/>
            <p:cNvSpPr/>
            <p:nvPr/>
          </p:nvSpPr>
          <p:spPr>
            <a:xfrm>
              <a:off x="2846100" y="2991150"/>
              <a:ext cx="3451800" cy="290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0"/>
            <p:cNvSpPr/>
            <p:nvPr/>
          </p:nvSpPr>
          <p:spPr>
            <a:xfrm>
              <a:off x="4274700" y="3093300"/>
              <a:ext cx="594600" cy="86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16" name="Google Shape;316;p40"/>
          <p:cNvPicPr preferRelativeResize="0"/>
          <p:nvPr/>
        </p:nvPicPr>
        <p:blipFill rotWithShape="1">
          <a:blip r:embed="rId3">
            <a:alphaModFix/>
          </a:blip>
          <a:srcRect b="0" l="0" r="28494" t="0"/>
          <a:stretch/>
        </p:blipFill>
        <p:spPr>
          <a:xfrm rot="5400000">
            <a:off x="3766675" y="496627"/>
            <a:ext cx="1557276" cy="32628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plan timeline</a:t>
            </a:r>
            <a:endParaRPr/>
          </a:p>
        </p:txBody>
      </p:sp>
      <p:sp>
        <p:nvSpPr>
          <p:cNvPr id="322" name="Google Shape;322;p41"/>
          <p:cNvSpPr/>
          <p:nvPr/>
        </p:nvSpPr>
        <p:spPr>
          <a:xfrm>
            <a:off x="1538000" y="1742700"/>
            <a:ext cx="176400" cy="17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1"/>
          <p:cNvSpPr/>
          <p:nvPr/>
        </p:nvSpPr>
        <p:spPr>
          <a:xfrm>
            <a:off x="3501900" y="1514100"/>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1"/>
          <p:cNvSpPr/>
          <p:nvPr/>
        </p:nvSpPr>
        <p:spPr>
          <a:xfrm>
            <a:off x="5465800" y="1742700"/>
            <a:ext cx="176400" cy="17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1"/>
          <p:cNvSpPr/>
          <p:nvPr/>
        </p:nvSpPr>
        <p:spPr>
          <a:xfrm>
            <a:off x="7429700" y="1514100"/>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1"/>
          <p:cNvSpPr txBox="1"/>
          <p:nvPr/>
        </p:nvSpPr>
        <p:spPr>
          <a:xfrm flipH="1">
            <a:off x="720000" y="2243575"/>
            <a:ext cx="1812300" cy="3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Research and planning</a:t>
            </a:r>
            <a:endParaRPr sz="1200">
              <a:solidFill>
                <a:schemeClr val="dk1"/>
              </a:solidFill>
              <a:latin typeface="Cabin"/>
              <a:ea typeface="Cabin"/>
              <a:cs typeface="Cabin"/>
              <a:sym typeface="Cabin"/>
            </a:endParaRPr>
          </a:p>
        </p:txBody>
      </p:sp>
      <p:sp>
        <p:nvSpPr>
          <p:cNvPr id="327" name="Google Shape;327;p41"/>
          <p:cNvSpPr txBox="1"/>
          <p:nvPr/>
        </p:nvSpPr>
        <p:spPr>
          <a:xfrm flipH="1">
            <a:off x="2683900" y="2243575"/>
            <a:ext cx="1812300" cy="3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Start-up phase</a:t>
            </a:r>
            <a:endParaRPr sz="1200">
              <a:solidFill>
                <a:schemeClr val="dk1"/>
              </a:solidFill>
              <a:latin typeface="Cabin"/>
              <a:ea typeface="Cabin"/>
              <a:cs typeface="Cabin"/>
              <a:sym typeface="Cabin"/>
            </a:endParaRPr>
          </a:p>
        </p:txBody>
      </p:sp>
      <p:sp>
        <p:nvSpPr>
          <p:cNvPr id="328" name="Google Shape;328;p41"/>
          <p:cNvSpPr txBox="1"/>
          <p:nvPr/>
        </p:nvSpPr>
        <p:spPr>
          <a:xfrm flipH="1">
            <a:off x="4647800" y="2243575"/>
            <a:ext cx="1812300" cy="3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Growth phase</a:t>
            </a:r>
            <a:endParaRPr sz="1200">
              <a:solidFill>
                <a:schemeClr val="dk1"/>
              </a:solidFill>
              <a:latin typeface="Cabin"/>
              <a:ea typeface="Cabin"/>
              <a:cs typeface="Cabin"/>
              <a:sym typeface="Cabin"/>
            </a:endParaRPr>
          </a:p>
        </p:txBody>
      </p:sp>
      <p:sp>
        <p:nvSpPr>
          <p:cNvPr id="329" name="Google Shape;329;p41"/>
          <p:cNvSpPr txBox="1"/>
          <p:nvPr/>
        </p:nvSpPr>
        <p:spPr>
          <a:xfrm flipH="1">
            <a:off x="6611700" y="2243575"/>
            <a:ext cx="1812300" cy="3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Partnership</a:t>
            </a:r>
            <a:endParaRPr sz="1200">
              <a:solidFill>
                <a:schemeClr val="dk1"/>
              </a:solidFill>
              <a:latin typeface="Cabin"/>
              <a:ea typeface="Cabin"/>
              <a:cs typeface="Cabin"/>
              <a:sym typeface="Cabin"/>
            </a:endParaRPr>
          </a:p>
        </p:txBody>
      </p:sp>
      <p:cxnSp>
        <p:nvCxnSpPr>
          <p:cNvPr id="330" name="Google Shape;330;p41"/>
          <p:cNvCxnSpPr>
            <a:stCxn id="322" idx="2"/>
            <a:endCxn id="326" idx="0"/>
          </p:cNvCxnSpPr>
          <p:nvPr/>
        </p:nvCxnSpPr>
        <p:spPr>
          <a:xfrm>
            <a:off x="1626200" y="1919100"/>
            <a:ext cx="0" cy="324600"/>
          </a:xfrm>
          <a:prstGeom prst="straightConnector1">
            <a:avLst/>
          </a:prstGeom>
          <a:noFill/>
          <a:ln cap="flat" cmpd="sng" w="9525">
            <a:solidFill>
              <a:schemeClr val="dk2"/>
            </a:solidFill>
            <a:prstDash val="solid"/>
            <a:round/>
            <a:headEnd len="med" w="med" type="none"/>
            <a:tailEnd len="med" w="med" type="stealth"/>
          </a:ln>
        </p:spPr>
      </p:cxnSp>
      <p:cxnSp>
        <p:nvCxnSpPr>
          <p:cNvPr id="331" name="Google Shape;331;p41"/>
          <p:cNvCxnSpPr>
            <a:stCxn id="323" idx="2"/>
            <a:endCxn id="327" idx="0"/>
          </p:cNvCxnSpPr>
          <p:nvPr/>
        </p:nvCxnSpPr>
        <p:spPr>
          <a:xfrm>
            <a:off x="3590100" y="1690500"/>
            <a:ext cx="0" cy="553200"/>
          </a:xfrm>
          <a:prstGeom prst="straightConnector1">
            <a:avLst/>
          </a:prstGeom>
          <a:noFill/>
          <a:ln cap="flat" cmpd="sng" w="9525">
            <a:solidFill>
              <a:schemeClr val="dk2"/>
            </a:solidFill>
            <a:prstDash val="solid"/>
            <a:round/>
            <a:headEnd len="med" w="med" type="none"/>
            <a:tailEnd len="med" w="med" type="stealth"/>
          </a:ln>
        </p:spPr>
      </p:cxnSp>
      <p:cxnSp>
        <p:nvCxnSpPr>
          <p:cNvPr id="332" name="Google Shape;332;p41"/>
          <p:cNvCxnSpPr>
            <a:stCxn id="324" idx="2"/>
            <a:endCxn id="328" idx="0"/>
          </p:cNvCxnSpPr>
          <p:nvPr/>
        </p:nvCxnSpPr>
        <p:spPr>
          <a:xfrm>
            <a:off x="5554000" y="1919100"/>
            <a:ext cx="0" cy="324600"/>
          </a:xfrm>
          <a:prstGeom prst="straightConnector1">
            <a:avLst/>
          </a:prstGeom>
          <a:noFill/>
          <a:ln cap="flat" cmpd="sng" w="9525">
            <a:solidFill>
              <a:schemeClr val="dk2"/>
            </a:solidFill>
            <a:prstDash val="solid"/>
            <a:round/>
            <a:headEnd len="med" w="med" type="none"/>
            <a:tailEnd len="med" w="med" type="stealth"/>
          </a:ln>
        </p:spPr>
      </p:cxnSp>
      <p:cxnSp>
        <p:nvCxnSpPr>
          <p:cNvPr id="333" name="Google Shape;333;p41"/>
          <p:cNvCxnSpPr>
            <a:stCxn id="325" idx="2"/>
            <a:endCxn id="329" idx="0"/>
          </p:cNvCxnSpPr>
          <p:nvPr/>
        </p:nvCxnSpPr>
        <p:spPr>
          <a:xfrm>
            <a:off x="7517900" y="1690500"/>
            <a:ext cx="0" cy="553200"/>
          </a:xfrm>
          <a:prstGeom prst="straightConnector1">
            <a:avLst/>
          </a:prstGeom>
          <a:noFill/>
          <a:ln cap="flat" cmpd="sng" w="9525">
            <a:solidFill>
              <a:schemeClr val="dk2"/>
            </a:solidFill>
            <a:prstDash val="solid"/>
            <a:round/>
            <a:headEnd len="med" w="med" type="none"/>
            <a:tailEnd len="med" w="med" type="stealth"/>
          </a:ln>
        </p:spPr>
      </p:cxnSp>
      <p:sp>
        <p:nvSpPr>
          <p:cNvPr id="334" name="Google Shape;334;p41"/>
          <p:cNvSpPr/>
          <p:nvPr/>
        </p:nvSpPr>
        <p:spPr>
          <a:xfrm>
            <a:off x="1538000" y="3244921"/>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1"/>
          <p:cNvSpPr/>
          <p:nvPr/>
        </p:nvSpPr>
        <p:spPr>
          <a:xfrm>
            <a:off x="3501900" y="3577150"/>
            <a:ext cx="176400" cy="17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1"/>
          <p:cNvSpPr/>
          <p:nvPr/>
        </p:nvSpPr>
        <p:spPr>
          <a:xfrm>
            <a:off x="5465800" y="3244921"/>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1"/>
          <p:cNvSpPr/>
          <p:nvPr/>
        </p:nvSpPr>
        <p:spPr>
          <a:xfrm>
            <a:off x="7429700" y="3577150"/>
            <a:ext cx="176400" cy="17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1"/>
          <p:cNvSpPr txBox="1"/>
          <p:nvPr/>
        </p:nvSpPr>
        <p:spPr>
          <a:xfrm flipH="1">
            <a:off x="720000" y="4078025"/>
            <a:ext cx="1812300" cy="3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Product expansion</a:t>
            </a:r>
            <a:endParaRPr sz="1200">
              <a:solidFill>
                <a:schemeClr val="dk1"/>
              </a:solidFill>
              <a:latin typeface="Cabin"/>
              <a:ea typeface="Cabin"/>
              <a:cs typeface="Cabin"/>
              <a:sym typeface="Cabin"/>
            </a:endParaRPr>
          </a:p>
        </p:txBody>
      </p:sp>
      <p:sp>
        <p:nvSpPr>
          <p:cNvPr id="339" name="Google Shape;339;p41"/>
          <p:cNvSpPr txBox="1"/>
          <p:nvPr/>
        </p:nvSpPr>
        <p:spPr>
          <a:xfrm flipH="1">
            <a:off x="2683900" y="4078025"/>
            <a:ext cx="1812300" cy="3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Scaling phase</a:t>
            </a:r>
            <a:endParaRPr sz="1200">
              <a:solidFill>
                <a:schemeClr val="dk1"/>
              </a:solidFill>
              <a:latin typeface="Cabin"/>
              <a:ea typeface="Cabin"/>
              <a:cs typeface="Cabin"/>
              <a:sym typeface="Cabin"/>
            </a:endParaRPr>
          </a:p>
        </p:txBody>
      </p:sp>
      <p:sp>
        <p:nvSpPr>
          <p:cNvPr id="340" name="Google Shape;340;p41"/>
          <p:cNvSpPr txBox="1"/>
          <p:nvPr/>
        </p:nvSpPr>
        <p:spPr>
          <a:xfrm flipH="1">
            <a:off x="4647800" y="4078025"/>
            <a:ext cx="1812300" cy="3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Innovation phase</a:t>
            </a:r>
            <a:endParaRPr sz="1200">
              <a:solidFill>
                <a:schemeClr val="dk1"/>
              </a:solidFill>
              <a:latin typeface="Cabin"/>
              <a:ea typeface="Cabin"/>
              <a:cs typeface="Cabin"/>
              <a:sym typeface="Cabin"/>
            </a:endParaRPr>
          </a:p>
        </p:txBody>
      </p:sp>
      <p:sp>
        <p:nvSpPr>
          <p:cNvPr id="341" name="Google Shape;341;p41"/>
          <p:cNvSpPr txBox="1"/>
          <p:nvPr/>
        </p:nvSpPr>
        <p:spPr>
          <a:xfrm flipH="1">
            <a:off x="6611700" y="4078025"/>
            <a:ext cx="1812300" cy="38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Exit strategy planning</a:t>
            </a:r>
            <a:endParaRPr sz="1200">
              <a:solidFill>
                <a:schemeClr val="dk1"/>
              </a:solidFill>
              <a:latin typeface="Cabin"/>
              <a:ea typeface="Cabin"/>
              <a:cs typeface="Cabin"/>
              <a:sym typeface="Cabin"/>
            </a:endParaRPr>
          </a:p>
        </p:txBody>
      </p:sp>
      <p:cxnSp>
        <p:nvCxnSpPr>
          <p:cNvPr id="342" name="Google Shape;342;p41"/>
          <p:cNvCxnSpPr>
            <a:stCxn id="334" idx="2"/>
            <a:endCxn id="338" idx="0"/>
          </p:cNvCxnSpPr>
          <p:nvPr/>
        </p:nvCxnSpPr>
        <p:spPr>
          <a:xfrm>
            <a:off x="1626200" y="3421321"/>
            <a:ext cx="0" cy="656700"/>
          </a:xfrm>
          <a:prstGeom prst="straightConnector1">
            <a:avLst/>
          </a:prstGeom>
          <a:noFill/>
          <a:ln cap="flat" cmpd="sng" w="9525">
            <a:solidFill>
              <a:schemeClr val="dk2"/>
            </a:solidFill>
            <a:prstDash val="solid"/>
            <a:round/>
            <a:headEnd len="med" w="med" type="none"/>
            <a:tailEnd len="med" w="med" type="stealth"/>
          </a:ln>
        </p:spPr>
      </p:cxnSp>
      <p:cxnSp>
        <p:nvCxnSpPr>
          <p:cNvPr id="343" name="Google Shape;343;p41"/>
          <p:cNvCxnSpPr>
            <a:stCxn id="335" idx="2"/>
            <a:endCxn id="339" idx="0"/>
          </p:cNvCxnSpPr>
          <p:nvPr/>
        </p:nvCxnSpPr>
        <p:spPr>
          <a:xfrm>
            <a:off x="3590100" y="3753550"/>
            <a:ext cx="0" cy="324600"/>
          </a:xfrm>
          <a:prstGeom prst="straightConnector1">
            <a:avLst/>
          </a:prstGeom>
          <a:noFill/>
          <a:ln cap="flat" cmpd="sng" w="9525">
            <a:solidFill>
              <a:schemeClr val="dk2"/>
            </a:solidFill>
            <a:prstDash val="solid"/>
            <a:round/>
            <a:headEnd len="med" w="med" type="none"/>
            <a:tailEnd len="med" w="med" type="stealth"/>
          </a:ln>
        </p:spPr>
      </p:cxnSp>
      <p:cxnSp>
        <p:nvCxnSpPr>
          <p:cNvPr id="344" name="Google Shape;344;p41"/>
          <p:cNvCxnSpPr>
            <a:stCxn id="336" idx="2"/>
            <a:endCxn id="340" idx="0"/>
          </p:cNvCxnSpPr>
          <p:nvPr/>
        </p:nvCxnSpPr>
        <p:spPr>
          <a:xfrm>
            <a:off x="5554000" y="3421321"/>
            <a:ext cx="0" cy="656700"/>
          </a:xfrm>
          <a:prstGeom prst="straightConnector1">
            <a:avLst/>
          </a:prstGeom>
          <a:noFill/>
          <a:ln cap="flat" cmpd="sng" w="9525">
            <a:solidFill>
              <a:schemeClr val="dk2"/>
            </a:solidFill>
            <a:prstDash val="solid"/>
            <a:round/>
            <a:headEnd len="med" w="med" type="none"/>
            <a:tailEnd len="med" w="med" type="stealth"/>
          </a:ln>
        </p:spPr>
      </p:cxnSp>
      <p:cxnSp>
        <p:nvCxnSpPr>
          <p:cNvPr id="345" name="Google Shape;345;p41"/>
          <p:cNvCxnSpPr>
            <a:stCxn id="337" idx="2"/>
            <a:endCxn id="341" idx="0"/>
          </p:cNvCxnSpPr>
          <p:nvPr/>
        </p:nvCxnSpPr>
        <p:spPr>
          <a:xfrm>
            <a:off x="7517900" y="3753550"/>
            <a:ext cx="0" cy="324600"/>
          </a:xfrm>
          <a:prstGeom prst="straightConnector1">
            <a:avLst/>
          </a:prstGeom>
          <a:noFill/>
          <a:ln cap="flat" cmpd="sng" w="9525">
            <a:solidFill>
              <a:schemeClr val="dk2"/>
            </a:solidFill>
            <a:prstDash val="solid"/>
            <a:round/>
            <a:headEnd len="med" w="med" type="none"/>
            <a:tailEnd len="med" w="med" type="stealth"/>
          </a:ln>
        </p:spPr>
      </p:cxnSp>
      <p:cxnSp>
        <p:nvCxnSpPr>
          <p:cNvPr id="346" name="Google Shape;346;p41"/>
          <p:cNvCxnSpPr>
            <a:stCxn id="329" idx="2"/>
            <a:endCxn id="334" idx="0"/>
          </p:cNvCxnSpPr>
          <p:nvPr/>
        </p:nvCxnSpPr>
        <p:spPr>
          <a:xfrm rot="5400000">
            <a:off x="4264050" y="-8825"/>
            <a:ext cx="615900" cy="5891700"/>
          </a:xfrm>
          <a:prstGeom prst="bentConnector3">
            <a:avLst>
              <a:gd fmla="val 49996" name="adj1"/>
            </a:avLst>
          </a:prstGeom>
          <a:noFill/>
          <a:ln cap="flat" cmpd="sng" w="9525">
            <a:solidFill>
              <a:schemeClr val="dk2"/>
            </a:solidFill>
            <a:prstDash val="solid"/>
            <a:round/>
            <a:headEnd len="med" w="med" type="none"/>
            <a:tailEnd len="med" w="med" type="stealth"/>
          </a:ln>
        </p:spPr>
      </p:cxnSp>
      <p:cxnSp>
        <p:nvCxnSpPr>
          <p:cNvPr id="347" name="Google Shape;347;p41"/>
          <p:cNvCxnSpPr>
            <a:stCxn id="322" idx="3"/>
            <a:endCxn id="323" idx="1"/>
          </p:cNvCxnSpPr>
          <p:nvPr/>
        </p:nvCxnSpPr>
        <p:spPr>
          <a:xfrm flipH="1" rot="10800000">
            <a:off x="1714400" y="1602300"/>
            <a:ext cx="1787400" cy="228600"/>
          </a:xfrm>
          <a:prstGeom prst="bentConnector3">
            <a:avLst>
              <a:gd fmla="val 50003" name="adj1"/>
            </a:avLst>
          </a:prstGeom>
          <a:noFill/>
          <a:ln cap="flat" cmpd="sng" w="9525">
            <a:solidFill>
              <a:schemeClr val="dk2"/>
            </a:solidFill>
            <a:prstDash val="solid"/>
            <a:round/>
            <a:headEnd len="med" w="med" type="none"/>
            <a:tailEnd len="med" w="med" type="stealth"/>
          </a:ln>
        </p:spPr>
      </p:cxnSp>
      <p:cxnSp>
        <p:nvCxnSpPr>
          <p:cNvPr id="348" name="Google Shape;348;p41"/>
          <p:cNvCxnSpPr>
            <a:stCxn id="323" idx="3"/>
            <a:endCxn id="324" idx="1"/>
          </p:cNvCxnSpPr>
          <p:nvPr/>
        </p:nvCxnSpPr>
        <p:spPr>
          <a:xfrm>
            <a:off x="3678300" y="1602300"/>
            <a:ext cx="1787400" cy="228600"/>
          </a:xfrm>
          <a:prstGeom prst="bentConnector3">
            <a:avLst>
              <a:gd fmla="val 50003" name="adj1"/>
            </a:avLst>
          </a:prstGeom>
          <a:noFill/>
          <a:ln cap="flat" cmpd="sng" w="9525">
            <a:solidFill>
              <a:schemeClr val="dk2"/>
            </a:solidFill>
            <a:prstDash val="solid"/>
            <a:round/>
            <a:headEnd len="med" w="med" type="none"/>
            <a:tailEnd len="med" w="med" type="stealth"/>
          </a:ln>
        </p:spPr>
      </p:cxnSp>
      <p:cxnSp>
        <p:nvCxnSpPr>
          <p:cNvPr id="349" name="Google Shape;349;p41"/>
          <p:cNvCxnSpPr>
            <a:stCxn id="324" idx="3"/>
            <a:endCxn id="325" idx="1"/>
          </p:cNvCxnSpPr>
          <p:nvPr/>
        </p:nvCxnSpPr>
        <p:spPr>
          <a:xfrm flipH="1" rot="10800000">
            <a:off x="5642200" y="1602300"/>
            <a:ext cx="1787400" cy="228600"/>
          </a:xfrm>
          <a:prstGeom prst="bentConnector3">
            <a:avLst>
              <a:gd fmla="val 50003" name="adj1"/>
            </a:avLst>
          </a:prstGeom>
          <a:noFill/>
          <a:ln cap="flat" cmpd="sng" w="9525">
            <a:solidFill>
              <a:schemeClr val="dk2"/>
            </a:solidFill>
            <a:prstDash val="solid"/>
            <a:round/>
            <a:headEnd len="med" w="med" type="none"/>
            <a:tailEnd len="med" w="med" type="triangle"/>
          </a:ln>
        </p:spPr>
      </p:cxnSp>
      <p:cxnSp>
        <p:nvCxnSpPr>
          <p:cNvPr id="350" name="Google Shape;350;p41"/>
          <p:cNvCxnSpPr>
            <a:stCxn id="334" idx="3"/>
            <a:endCxn id="335" idx="1"/>
          </p:cNvCxnSpPr>
          <p:nvPr/>
        </p:nvCxnSpPr>
        <p:spPr>
          <a:xfrm>
            <a:off x="1714400" y="3333121"/>
            <a:ext cx="1787400" cy="332100"/>
          </a:xfrm>
          <a:prstGeom prst="bentConnector3">
            <a:avLst>
              <a:gd fmla="val 50003" name="adj1"/>
            </a:avLst>
          </a:prstGeom>
          <a:noFill/>
          <a:ln cap="flat" cmpd="sng" w="9525">
            <a:solidFill>
              <a:schemeClr val="dk2"/>
            </a:solidFill>
            <a:prstDash val="solid"/>
            <a:round/>
            <a:headEnd len="med" w="med" type="none"/>
            <a:tailEnd len="med" w="med" type="stealth"/>
          </a:ln>
        </p:spPr>
      </p:cxnSp>
      <p:cxnSp>
        <p:nvCxnSpPr>
          <p:cNvPr id="351" name="Google Shape;351;p41"/>
          <p:cNvCxnSpPr>
            <a:stCxn id="335" idx="3"/>
            <a:endCxn id="336" idx="1"/>
          </p:cNvCxnSpPr>
          <p:nvPr/>
        </p:nvCxnSpPr>
        <p:spPr>
          <a:xfrm flipH="1" rot="10800000">
            <a:off x="3678300" y="3333250"/>
            <a:ext cx="1787400" cy="332100"/>
          </a:xfrm>
          <a:prstGeom prst="bentConnector3">
            <a:avLst>
              <a:gd fmla="val 50003" name="adj1"/>
            </a:avLst>
          </a:prstGeom>
          <a:noFill/>
          <a:ln cap="flat" cmpd="sng" w="9525">
            <a:solidFill>
              <a:schemeClr val="dk2"/>
            </a:solidFill>
            <a:prstDash val="solid"/>
            <a:round/>
            <a:headEnd len="med" w="med" type="none"/>
            <a:tailEnd len="med" w="med" type="stealth"/>
          </a:ln>
        </p:spPr>
      </p:cxnSp>
      <p:cxnSp>
        <p:nvCxnSpPr>
          <p:cNvPr id="352" name="Google Shape;352;p41"/>
          <p:cNvCxnSpPr>
            <a:stCxn id="336" idx="3"/>
            <a:endCxn id="337" idx="1"/>
          </p:cNvCxnSpPr>
          <p:nvPr/>
        </p:nvCxnSpPr>
        <p:spPr>
          <a:xfrm>
            <a:off x="5642200" y="3333121"/>
            <a:ext cx="1787400" cy="332100"/>
          </a:xfrm>
          <a:prstGeom prst="bentConnector3">
            <a:avLst>
              <a:gd fmla="val 50003" name="adj1"/>
            </a:avLst>
          </a:prstGeom>
          <a:noFill/>
          <a:ln cap="flat" cmpd="sng" w="9525">
            <a:solidFill>
              <a:schemeClr val="dk2"/>
            </a:solidFill>
            <a:prstDash val="solid"/>
            <a:round/>
            <a:headEnd len="med" w="med" type="none"/>
            <a:tailEnd len="med" w="med" type="stealth"/>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Canvas infographic</a:t>
            </a:r>
            <a:endParaRPr/>
          </a:p>
        </p:txBody>
      </p:sp>
      <p:graphicFrame>
        <p:nvGraphicFramePr>
          <p:cNvPr id="358" name="Google Shape;358;p42"/>
          <p:cNvGraphicFramePr/>
          <p:nvPr/>
        </p:nvGraphicFramePr>
        <p:xfrm>
          <a:off x="713225" y="1283950"/>
          <a:ext cx="3000000" cy="3000000"/>
        </p:xfrm>
        <a:graphic>
          <a:graphicData uri="http://schemas.openxmlformats.org/drawingml/2006/table">
            <a:tbl>
              <a:tblPr>
                <a:noFill/>
                <a:tableStyleId>{B30A2BBC-6EDA-4144-B3D6-69A8832F5E3F}</a:tableStyleId>
              </a:tblPr>
              <a:tblGrid>
                <a:gridCol w="1124175"/>
                <a:gridCol w="1491525"/>
                <a:gridCol w="723500"/>
                <a:gridCol w="778300"/>
                <a:gridCol w="1828575"/>
                <a:gridCol w="1771475"/>
              </a:tblGrid>
              <a:tr h="189475">
                <a:tc>
                  <a:txBody>
                    <a:bodyPr/>
                    <a:lstStyle/>
                    <a:p>
                      <a:pPr indent="0" lvl="0" marL="0" rtl="0" algn="l">
                        <a:spcBef>
                          <a:spcPts val="0"/>
                        </a:spcBef>
                        <a:spcAft>
                          <a:spcPts val="0"/>
                        </a:spcAft>
                        <a:buNone/>
                      </a:pPr>
                      <a:r>
                        <a:rPr b="1" lang="en" sz="1200">
                          <a:solidFill>
                            <a:schemeClr val="accent1"/>
                          </a:solidFill>
                          <a:latin typeface="Cabin"/>
                          <a:ea typeface="Cabin"/>
                          <a:cs typeface="Cabin"/>
                          <a:sym typeface="Cabin"/>
                        </a:rPr>
                        <a:t>Key partners</a:t>
                      </a:r>
                      <a:endParaRPr b="1" sz="1200">
                        <a:solidFill>
                          <a:schemeClr val="accent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b="1" lang="en" sz="1200">
                          <a:solidFill>
                            <a:schemeClr val="accent1"/>
                          </a:solidFill>
                          <a:latin typeface="Cabin"/>
                          <a:ea typeface="Cabin"/>
                          <a:cs typeface="Cabin"/>
                          <a:sym typeface="Cabin"/>
                        </a:rPr>
                        <a:t>Key activities</a:t>
                      </a:r>
                      <a:endParaRPr b="1" sz="1200">
                        <a:solidFill>
                          <a:schemeClr val="accent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gridSpan="2">
                  <a:txBody>
                    <a:bodyPr/>
                    <a:lstStyle/>
                    <a:p>
                      <a:pPr indent="0" lvl="0" marL="0" rtl="0" algn="l">
                        <a:spcBef>
                          <a:spcPts val="0"/>
                        </a:spcBef>
                        <a:spcAft>
                          <a:spcPts val="0"/>
                        </a:spcAft>
                        <a:buNone/>
                      </a:pPr>
                      <a:r>
                        <a:rPr b="1" lang="en" sz="1200">
                          <a:solidFill>
                            <a:schemeClr val="accent1"/>
                          </a:solidFill>
                          <a:latin typeface="Cabin"/>
                          <a:ea typeface="Cabin"/>
                          <a:cs typeface="Cabin"/>
                          <a:sym typeface="Cabin"/>
                        </a:rPr>
                        <a:t>Value propositions</a:t>
                      </a:r>
                      <a:endParaRPr b="1" sz="1200">
                        <a:solidFill>
                          <a:schemeClr val="accent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c>
                  <a:txBody>
                    <a:bodyPr/>
                    <a:lstStyle/>
                    <a:p>
                      <a:pPr indent="0" lvl="0" marL="0" rtl="0" algn="l">
                        <a:spcBef>
                          <a:spcPts val="0"/>
                        </a:spcBef>
                        <a:spcAft>
                          <a:spcPts val="0"/>
                        </a:spcAft>
                        <a:buNone/>
                      </a:pPr>
                      <a:r>
                        <a:rPr b="1" lang="en" sz="1200">
                          <a:solidFill>
                            <a:schemeClr val="accent1"/>
                          </a:solidFill>
                          <a:latin typeface="Cabin"/>
                          <a:ea typeface="Cabin"/>
                          <a:cs typeface="Cabin"/>
                          <a:sym typeface="Cabin"/>
                        </a:rPr>
                        <a:t>Customer relationships</a:t>
                      </a:r>
                      <a:endParaRPr b="1" sz="1200">
                        <a:solidFill>
                          <a:schemeClr val="accent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b="1" lang="en" sz="1200">
                          <a:solidFill>
                            <a:schemeClr val="accent1"/>
                          </a:solidFill>
                          <a:latin typeface="Cabin"/>
                          <a:ea typeface="Cabin"/>
                          <a:cs typeface="Cabin"/>
                          <a:sym typeface="Cabin"/>
                        </a:rPr>
                        <a:t>Customer segments</a:t>
                      </a:r>
                      <a:endParaRPr b="1" sz="1200">
                        <a:solidFill>
                          <a:schemeClr val="accent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648475">
                <a:tc rowSpan="3">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Identify important partners for your business</a:t>
                      </a:r>
                      <a:endParaRPr sz="1200">
                        <a:solidFill>
                          <a:schemeClr val="dk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Identify key activities that create value for customers</a:t>
                      </a:r>
                      <a:endParaRPr sz="1200">
                        <a:solidFill>
                          <a:schemeClr val="dk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gridSpan="2" rowSpan="3">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Define what sets your business apart from competitors</a:t>
                      </a:r>
                      <a:endParaRPr sz="1200">
                        <a:solidFill>
                          <a:schemeClr val="dk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rowSpan="3" hMerge="1"/>
                <a:tc>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Determine how you will interact with customers</a:t>
                      </a:r>
                      <a:endParaRPr sz="1200">
                        <a:solidFill>
                          <a:schemeClr val="dk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rowSpan="3">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Define specific target customer groups</a:t>
                      </a:r>
                      <a:endParaRPr sz="1200">
                        <a:solidFill>
                          <a:schemeClr val="dk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96200">
                <a:tc vMerge="1"/>
                <a:tc>
                  <a:txBody>
                    <a:bodyPr/>
                    <a:lstStyle/>
                    <a:p>
                      <a:pPr indent="0" lvl="0" marL="0" rtl="0" algn="l">
                        <a:spcBef>
                          <a:spcPts val="0"/>
                        </a:spcBef>
                        <a:spcAft>
                          <a:spcPts val="0"/>
                        </a:spcAft>
                        <a:buNone/>
                      </a:pPr>
                      <a:r>
                        <a:rPr b="1" lang="en" sz="1200">
                          <a:solidFill>
                            <a:schemeClr val="accent1"/>
                          </a:solidFill>
                          <a:latin typeface="Cabin"/>
                          <a:ea typeface="Cabin"/>
                          <a:cs typeface="Cabin"/>
                          <a:sym typeface="Cabin"/>
                        </a:rPr>
                        <a:t>Key resources</a:t>
                      </a:r>
                      <a:endParaRPr b="1" sz="1200">
                        <a:solidFill>
                          <a:schemeClr val="accent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gridSpan="2" vMerge="1"/>
                <a:tc hMerge="1" vMerge="1"/>
                <a:tc>
                  <a:txBody>
                    <a:bodyPr/>
                    <a:lstStyle/>
                    <a:p>
                      <a:pPr indent="0" lvl="0" marL="0" rtl="0" algn="l">
                        <a:spcBef>
                          <a:spcPts val="0"/>
                        </a:spcBef>
                        <a:spcAft>
                          <a:spcPts val="0"/>
                        </a:spcAft>
                        <a:buNone/>
                      </a:pPr>
                      <a:r>
                        <a:rPr b="1" lang="en" sz="1200">
                          <a:solidFill>
                            <a:schemeClr val="accent1"/>
                          </a:solidFill>
                          <a:latin typeface="Cabin"/>
                          <a:ea typeface="Cabin"/>
                          <a:cs typeface="Cabin"/>
                          <a:sym typeface="Cabin"/>
                        </a:rPr>
                        <a:t>Channels</a:t>
                      </a:r>
                      <a:endParaRPr b="1" sz="1200">
                        <a:solidFill>
                          <a:schemeClr val="accent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vMerge="1"/>
              </a:tr>
              <a:tr h="648475">
                <a:tc vMerge="1"/>
                <a:tc>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Identify important resources needed for your business</a:t>
                      </a:r>
                      <a:endParaRPr sz="1200">
                        <a:solidFill>
                          <a:schemeClr val="dk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gridSpan="2" vMerge="1"/>
                <a:tc hMerge="1" vMerge="1"/>
                <a:tc>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Determine how you will reach and engage with your customers</a:t>
                      </a:r>
                      <a:endParaRPr sz="1200">
                        <a:solidFill>
                          <a:schemeClr val="dk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vMerge="1"/>
              </a:tr>
              <a:tr h="396200">
                <a:tc gridSpan="3">
                  <a:txBody>
                    <a:bodyPr/>
                    <a:lstStyle/>
                    <a:p>
                      <a:pPr indent="0" lvl="0" marL="0" rtl="0" algn="l">
                        <a:spcBef>
                          <a:spcPts val="0"/>
                        </a:spcBef>
                        <a:spcAft>
                          <a:spcPts val="0"/>
                        </a:spcAft>
                        <a:buNone/>
                      </a:pPr>
                      <a:r>
                        <a:rPr b="1" lang="en" sz="1200">
                          <a:solidFill>
                            <a:schemeClr val="accent1"/>
                          </a:solidFill>
                          <a:latin typeface="Cabin"/>
                          <a:ea typeface="Cabin"/>
                          <a:cs typeface="Cabin"/>
                          <a:sym typeface="Cabin"/>
                        </a:rPr>
                        <a:t>Cost structure</a:t>
                      </a:r>
                      <a:endParaRPr b="1" sz="1200">
                        <a:solidFill>
                          <a:schemeClr val="accent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c hMerge="1"/>
                <a:tc gridSpan="3">
                  <a:txBody>
                    <a:bodyPr/>
                    <a:lstStyle/>
                    <a:p>
                      <a:pPr indent="0" lvl="0" marL="0" rtl="0" algn="l">
                        <a:spcBef>
                          <a:spcPts val="0"/>
                        </a:spcBef>
                        <a:spcAft>
                          <a:spcPts val="0"/>
                        </a:spcAft>
                        <a:buNone/>
                      </a:pPr>
                      <a:r>
                        <a:rPr b="1" lang="en" sz="1200">
                          <a:solidFill>
                            <a:schemeClr val="accent1"/>
                          </a:solidFill>
                          <a:latin typeface="Cabin"/>
                          <a:ea typeface="Cabin"/>
                          <a:cs typeface="Cabin"/>
                          <a:sym typeface="Cabin"/>
                        </a:rPr>
                        <a:t>Revenue streams</a:t>
                      </a:r>
                      <a:endParaRPr b="1" sz="1200">
                        <a:solidFill>
                          <a:schemeClr val="accent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c hMerge="1"/>
              </a:tr>
              <a:tr h="648475">
                <a:tc gridSpan="3">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Identify fixed and variable costs associated with the business</a:t>
                      </a:r>
                      <a:endParaRPr sz="1200">
                        <a:solidFill>
                          <a:schemeClr val="dk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c hMerge="1"/>
                <a:tc gridSpan="3">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Define sources of revenue for your business</a:t>
                      </a:r>
                      <a:endParaRPr sz="1200">
                        <a:solidFill>
                          <a:schemeClr val="dk1"/>
                        </a:solidFill>
                        <a:latin typeface="Cabin"/>
                        <a:ea typeface="Cabin"/>
                        <a:cs typeface="Cabin"/>
                        <a:sym typeface="Cabin"/>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c hMerge="1"/>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My business strategy</a:t>
            </a:r>
            <a:endParaRPr/>
          </a:p>
        </p:txBody>
      </p:sp>
      <p:sp>
        <p:nvSpPr>
          <p:cNvPr id="364" name="Google Shape;364;p43"/>
          <p:cNvSpPr/>
          <p:nvPr/>
        </p:nvSpPr>
        <p:spPr>
          <a:xfrm>
            <a:off x="713250" y="1128900"/>
            <a:ext cx="7717500" cy="3475200"/>
          </a:xfrm>
          <a:prstGeom prst="mathPlus">
            <a:avLst>
              <a:gd fmla="val 0" name="adj1"/>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3"/>
          <p:cNvSpPr txBox="1"/>
          <p:nvPr/>
        </p:nvSpPr>
        <p:spPr>
          <a:xfrm>
            <a:off x="3624275" y="1192375"/>
            <a:ext cx="1956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Attractive business model</a:t>
            </a:r>
            <a:endParaRPr sz="1200">
              <a:solidFill>
                <a:schemeClr val="dk1"/>
              </a:solidFill>
              <a:latin typeface="Cabin"/>
              <a:ea typeface="Cabin"/>
              <a:cs typeface="Cabin"/>
              <a:sym typeface="Cabin"/>
            </a:endParaRPr>
          </a:p>
        </p:txBody>
      </p:sp>
      <p:sp>
        <p:nvSpPr>
          <p:cNvPr id="366" name="Google Shape;366;p43"/>
          <p:cNvSpPr txBox="1"/>
          <p:nvPr/>
        </p:nvSpPr>
        <p:spPr>
          <a:xfrm>
            <a:off x="3521575" y="4205100"/>
            <a:ext cx="21684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Unattractive business model</a:t>
            </a:r>
            <a:endParaRPr sz="1200">
              <a:solidFill>
                <a:schemeClr val="dk1"/>
              </a:solidFill>
              <a:latin typeface="Cabin"/>
              <a:ea typeface="Cabin"/>
              <a:cs typeface="Cabin"/>
              <a:sym typeface="Cabin"/>
            </a:endParaRPr>
          </a:p>
        </p:txBody>
      </p:sp>
      <p:sp>
        <p:nvSpPr>
          <p:cNvPr id="367" name="Google Shape;367;p43"/>
          <p:cNvSpPr txBox="1"/>
          <p:nvPr/>
        </p:nvSpPr>
        <p:spPr>
          <a:xfrm rot="-5400000">
            <a:off x="283075" y="2627225"/>
            <a:ext cx="19245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High competitive strength</a:t>
            </a:r>
            <a:endParaRPr sz="1200">
              <a:solidFill>
                <a:schemeClr val="dk1"/>
              </a:solidFill>
              <a:latin typeface="Cabin"/>
              <a:ea typeface="Cabin"/>
              <a:cs typeface="Cabin"/>
              <a:sym typeface="Cabin"/>
            </a:endParaRPr>
          </a:p>
        </p:txBody>
      </p:sp>
      <p:sp>
        <p:nvSpPr>
          <p:cNvPr id="368" name="Google Shape;368;p43"/>
          <p:cNvSpPr txBox="1"/>
          <p:nvPr/>
        </p:nvSpPr>
        <p:spPr>
          <a:xfrm rot="5400000">
            <a:off x="6911125" y="2702900"/>
            <a:ext cx="19752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Low competitive strength</a:t>
            </a:r>
            <a:endParaRPr sz="1200">
              <a:solidFill>
                <a:schemeClr val="dk1"/>
              </a:solidFill>
              <a:latin typeface="Cabin"/>
              <a:ea typeface="Cabin"/>
              <a:cs typeface="Cabin"/>
              <a:sym typeface="Cabin"/>
            </a:endParaRPr>
          </a:p>
        </p:txBody>
      </p:sp>
      <p:sp>
        <p:nvSpPr>
          <p:cNvPr id="369" name="Google Shape;369;p43"/>
          <p:cNvSpPr/>
          <p:nvPr/>
        </p:nvSpPr>
        <p:spPr>
          <a:xfrm>
            <a:off x="2117213" y="2098200"/>
            <a:ext cx="2379300" cy="681900"/>
          </a:xfrm>
          <a:prstGeom prst="rect">
            <a:avLst/>
          </a:prstGeom>
          <a:solidFill>
            <a:schemeClr val="lt2"/>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lt1"/>
                </a:solidFill>
                <a:latin typeface="Bakbak One"/>
                <a:ea typeface="Bakbak One"/>
                <a:cs typeface="Bakbak One"/>
                <a:sym typeface="Bakbak One"/>
              </a:rPr>
              <a:t>Growth and expansion strategy</a:t>
            </a:r>
            <a:endParaRPr sz="1800">
              <a:solidFill>
                <a:schemeClr val="lt1"/>
              </a:solidFill>
              <a:latin typeface="Bakbak One"/>
              <a:ea typeface="Bakbak One"/>
              <a:cs typeface="Bakbak One"/>
              <a:sym typeface="Bakbak One"/>
            </a:endParaRPr>
          </a:p>
        </p:txBody>
      </p:sp>
      <p:sp>
        <p:nvSpPr>
          <p:cNvPr id="370" name="Google Shape;370;p43"/>
          <p:cNvSpPr/>
          <p:nvPr/>
        </p:nvSpPr>
        <p:spPr>
          <a:xfrm>
            <a:off x="2117216" y="2930525"/>
            <a:ext cx="2379300" cy="68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accent1"/>
                </a:solidFill>
                <a:latin typeface="Bakbak One"/>
                <a:ea typeface="Bakbak One"/>
                <a:cs typeface="Bakbak One"/>
                <a:sym typeface="Bakbak One"/>
              </a:rPr>
              <a:t>Maintenance and protection strategy</a:t>
            </a:r>
            <a:endParaRPr sz="1600">
              <a:solidFill>
                <a:schemeClr val="accent1"/>
              </a:solidFill>
              <a:latin typeface="Bakbak One"/>
              <a:ea typeface="Bakbak One"/>
              <a:cs typeface="Bakbak One"/>
              <a:sym typeface="Bakbak One"/>
            </a:endParaRPr>
          </a:p>
        </p:txBody>
      </p:sp>
      <p:sp>
        <p:nvSpPr>
          <p:cNvPr id="371" name="Google Shape;371;p43"/>
          <p:cNvSpPr/>
          <p:nvPr/>
        </p:nvSpPr>
        <p:spPr>
          <a:xfrm>
            <a:off x="4648214" y="2962000"/>
            <a:ext cx="2379300" cy="668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accent1"/>
                </a:solidFill>
                <a:latin typeface="Bakbak One"/>
                <a:ea typeface="Bakbak One"/>
                <a:cs typeface="Bakbak One"/>
                <a:sym typeface="Bakbak One"/>
              </a:rPr>
              <a:t>Reduction or elimination strategy</a:t>
            </a:r>
            <a:endParaRPr sz="1600">
              <a:solidFill>
                <a:schemeClr val="accent1"/>
              </a:solidFill>
              <a:latin typeface="Bakbak One"/>
              <a:ea typeface="Bakbak One"/>
              <a:cs typeface="Bakbak One"/>
              <a:sym typeface="Bakbak One"/>
            </a:endParaRPr>
          </a:p>
        </p:txBody>
      </p:sp>
      <p:sp>
        <p:nvSpPr>
          <p:cNvPr id="372" name="Google Shape;372;p43"/>
          <p:cNvSpPr/>
          <p:nvPr/>
        </p:nvSpPr>
        <p:spPr>
          <a:xfrm>
            <a:off x="4648216" y="2136675"/>
            <a:ext cx="2379300" cy="668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accent1"/>
                </a:solidFill>
                <a:latin typeface="Bakbak One"/>
                <a:ea typeface="Bakbak One"/>
                <a:cs typeface="Bakbak One"/>
                <a:sym typeface="Bakbak One"/>
              </a:rPr>
              <a:t>Reorientation or abandonment strategy</a:t>
            </a:r>
            <a:endParaRPr sz="1600">
              <a:solidFill>
                <a:schemeClr val="accent1"/>
              </a:solidFill>
              <a:latin typeface="Bakbak One"/>
              <a:ea typeface="Bakbak One"/>
              <a:cs typeface="Bakbak One"/>
              <a:sym typeface="Bakbak On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 infographic</a:t>
            </a:r>
            <a:endParaRPr/>
          </a:p>
        </p:txBody>
      </p:sp>
      <p:sp>
        <p:nvSpPr>
          <p:cNvPr id="378" name="Google Shape;378;p44"/>
          <p:cNvSpPr txBox="1"/>
          <p:nvPr/>
        </p:nvSpPr>
        <p:spPr>
          <a:xfrm>
            <a:off x="6243750" y="1372879"/>
            <a:ext cx="21336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Bakbak One"/>
                <a:ea typeface="Bakbak One"/>
                <a:cs typeface="Bakbak One"/>
                <a:sym typeface="Bakbak One"/>
              </a:rPr>
              <a:t>Behavior</a:t>
            </a:r>
            <a:endParaRPr sz="2400">
              <a:solidFill>
                <a:schemeClr val="accent1"/>
              </a:solidFill>
              <a:latin typeface="Bakbak One"/>
              <a:ea typeface="Bakbak One"/>
              <a:cs typeface="Bakbak One"/>
              <a:sym typeface="Bakbak One"/>
            </a:endParaRPr>
          </a:p>
        </p:txBody>
      </p:sp>
      <p:sp>
        <p:nvSpPr>
          <p:cNvPr id="379" name="Google Shape;379;p44"/>
          <p:cNvSpPr txBox="1"/>
          <p:nvPr/>
        </p:nvSpPr>
        <p:spPr>
          <a:xfrm>
            <a:off x="6243750" y="2066075"/>
            <a:ext cx="2133600" cy="2489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Cabin"/>
              <a:buChar char="●"/>
            </a:pPr>
            <a:r>
              <a:rPr lang="en" sz="1200">
                <a:solidFill>
                  <a:schemeClr val="dk1"/>
                </a:solidFill>
                <a:latin typeface="Cabin"/>
                <a:ea typeface="Cabin"/>
                <a:cs typeface="Cabin"/>
                <a:sym typeface="Cabin"/>
              </a:rPr>
              <a:t>They may be interested in personal and professional development, as they are both employees and students.</a:t>
            </a:r>
            <a:endParaRPr sz="1200">
              <a:solidFill>
                <a:schemeClr val="dk1"/>
              </a:solidFill>
              <a:latin typeface="Cabin"/>
              <a:ea typeface="Cabin"/>
              <a:cs typeface="Cabin"/>
              <a:sym typeface="Cabin"/>
            </a:endParaRPr>
          </a:p>
          <a:p>
            <a:pPr indent="-304800" lvl="0" marL="457200" rtl="0" algn="l">
              <a:spcBef>
                <a:spcPts val="1000"/>
              </a:spcBef>
              <a:spcAft>
                <a:spcPts val="1000"/>
              </a:spcAft>
              <a:buClr>
                <a:schemeClr val="dk1"/>
              </a:buClr>
              <a:buSzPts val="1200"/>
              <a:buFont typeface="Cabin"/>
              <a:buChar char="●"/>
            </a:pPr>
            <a:r>
              <a:rPr lang="en" sz="1200">
                <a:solidFill>
                  <a:schemeClr val="dk1"/>
                </a:solidFill>
                <a:latin typeface="Cabin"/>
                <a:ea typeface="Cabin"/>
                <a:cs typeface="Cabin"/>
                <a:sym typeface="Cabin"/>
              </a:rPr>
              <a:t>They may be tech-savvy and use technology to streamline their work and personal life.</a:t>
            </a:r>
            <a:endParaRPr sz="1200">
              <a:solidFill>
                <a:schemeClr val="dk1"/>
              </a:solidFill>
              <a:latin typeface="Cabin"/>
              <a:ea typeface="Cabin"/>
              <a:cs typeface="Cabin"/>
              <a:sym typeface="Cabin"/>
            </a:endParaRPr>
          </a:p>
        </p:txBody>
      </p:sp>
      <p:sp>
        <p:nvSpPr>
          <p:cNvPr id="380" name="Google Shape;380;p44"/>
          <p:cNvSpPr txBox="1"/>
          <p:nvPr/>
        </p:nvSpPr>
        <p:spPr>
          <a:xfrm>
            <a:off x="3035552" y="1372879"/>
            <a:ext cx="29796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Bakbak One"/>
                <a:ea typeface="Bakbak One"/>
                <a:cs typeface="Bakbak One"/>
                <a:sym typeface="Bakbak One"/>
              </a:rPr>
              <a:t>Demographic</a:t>
            </a:r>
            <a:endParaRPr sz="2400">
              <a:solidFill>
                <a:schemeClr val="accent1"/>
              </a:solidFill>
              <a:latin typeface="Bakbak One"/>
              <a:ea typeface="Bakbak One"/>
              <a:cs typeface="Bakbak One"/>
              <a:sym typeface="Bakbak One"/>
            </a:endParaRPr>
          </a:p>
        </p:txBody>
      </p:sp>
      <p:sp>
        <p:nvSpPr>
          <p:cNvPr id="381" name="Google Shape;381;p44"/>
          <p:cNvSpPr txBox="1"/>
          <p:nvPr/>
        </p:nvSpPr>
        <p:spPr>
          <a:xfrm>
            <a:off x="3035550" y="2066075"/>
            <a:ext cx="10983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Cabin"/>
                <a:ea typeface="Cabin"/>
                <a:cs typeface="Cabin"/>
                <a:sym typeface="Cabin"/>
              </a:rPr>
              <a:t>Age</a:t>
            </a:r>
            <a:endParaRPr b="1" sz="1200">
              <a:solidFill>
                <a:schemeClr val="dk2"/>
              </a:solidFill>
              <a:latin typeface="Cabin"/>
              <a:ea typeface="Cabin"/>
              <a:cs typeface="Cabin"/>
              <a:sym typeface="Cabin"/>
            </a:endParaRPr>
          </a:p>
        </p:txBody>
      </p:sp>
      <p:sp>
        <p:nvSpPr>
          <p:cNvPr id="382" name="Google Shape;382;p44"/>
          <p:cNvSpPr txBox="1"/>
          <p:nvPr/>
        </p:nvSpPr>
        <p:spPr>
          <a:xfrm>
            <a:off x="3035550" y="2575531"/>
            <a:ext cx="10983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Cabin"/>
                <a:ea typeface="Cabin"/>
                <a:cs typeface="Cabin"/>
                <a:sym typeface="Cabin"/>
              </a:rPr>
              <a:t>Gender</a:t>
            </a:r>
            <a:endParaRPr b="1" sz="1200">
              <a:solidFill>
                <a:schemeClr val="dk2"/>
              </a:solidFill>
              <a:latin typeface="Cabin"/>
              <a:ea typeface="Cabin"/>
              <a:cs typeface="Cabin"/>
              <a:sym typeface="Cabin"/>
            </a:endParaRPr>
          </a:p>
        </p:txBody>
      </p:sp>
      <p:sp>
        <p:nvSpPr>
          <p:cNvPr id="383" name="Google Shape;383;p44"/>
          <p:cNvSpPr txBox="1"/>
          <p:nvPr/>
        </p:nvSpPr>
        <p:spPr>
          <a:xfrm>
            <a:off x="3035550" y="3084988"/>
            <a:ext cx="10983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Cabin"/>
                <a:ea typeface="Cabin"/>
                <a:cs typeface="Cabin"/>
                <a:sym typeface="Cabin"/>
              </a:rPr>
              <a:t>Occupation</a:t>
            </a:r>
            <a:endParaRPr b="1" sz="1200">
              <a:solidFill>
                <a:schemeClr val="dk2"/>
              </a:solidFill>
              <a:latin typeface="Cabin"/>
              <a:ea typeface="Cabin"/>
              <a:cs typeface="Cabin"/>
              <a:sym typeface="Cabin"/>
            </a:endParaRPr>
          </a:p>
        </p:txBody>
      </p:sp>
      <p:sp>
        <p:nvSpPr>
          <p:cNvPr id="384" name="Google Shape;384;p44"/>
          <p:cNvSpPr txBox="1"/>
          <p:nvPr/>
        </p:nvSpPr>
        <p:spPr>
          <a:xfrm>
            <a:off x="3035550" y="3594444"/>
            <a:ext cx="10983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Cabin"/>
                <a:ea typeface="Cabin"/>
                <a:cs typeface="Cabin"/>
                <a:sym typeface="Cabin"/>
              </a:rPr>
              <a:t>Family situation</a:t>
            </a:r>
            <a:endParaRPr b="1" sz="1200">
              <a:solidFill>
                <a:schemeClr val="dk2"/>
              </a:solidFill>
              <a:latin typeface="Cabin"/>
              <a:ea typeface="Cabin"/>
              <a:cs typeface="Cabin"/>
              <a:sym typeface="Cabin"/>
            </a:endParaRPr>
          </a:p>
        </p:txBody>
      </p:sp>
      <p:sp>
        <p:nvSpPr>
          <p:cNvPr id="385" name="Google Shape;385;p44"/>
          <p:cNvSpPr txBox="1"/>
          <p:nvPr/>
        </p:nvSpPr>
        <p:spPr>
          <a:xfrm>
            <a:off x="4133850" y="2066075"/>
            <a:ext cx="18813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a:ea typeface="Cabin"/>
                <a:cs typeface="Cabin"/>
                <a:sym typeface="Cabin"/>
              </a:rPr>
              <a:t>30</a:t>
            </a:r>
            <a:r>
              <a:rPr lang="en" sz="1200">
                <a:solidFill>
                  <a:schemeClr val="dk1"/>
                </a:solidFill>
                <a:latin typeface="Cabin"/>
                <a:ea typeface="Cabin"/>
                <a:cs typeface="Cabin"/>
                <a:sym typeface="Cabin"/>
              </a:rPr>
              <a:t>-50 years old</a:t>
            </a:r>
            <a:endParaRPr sz="1200">
              <a:solidFill>
                <a:schemeClr val="dk1"/>
              </a:solidFill>
              <a:latin typeface="Cabin"/>
              <a:ea typeface="Cabin"/>
              <a:cs typeface="Cabin"/>
              <a:sym typeface="Cabin"/>
            </a:endParaRPr>
          </a:p>
        </p:txBody>
      </p:sp>
      <p:sp>
        <p:nvSpPr>
          <p:cNvPr id="386" name="Google Shape;386;p44"/>
          <p:cNvSpPr txBox="1"/>
          <p:nvPr/>
        </p:nvSpPr>
        <p:spPr>
          <a:xfrm>
            <a:off x="4133850" y="2575531"/>
            <a:ext cx="18813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a:ea typeface="Cabin"/>
                <a:cs typeface="Cabin"/>
                <a:sym typeface="Cabin"/>
              </a:rPr>
              <a:t>All</a:t>
            </a:r>
            <a:endParaRPr sz="1200">
              <a:solidFill>
                <a:schemeClr val="dk1"/>
              </a:solidFill>
              <a:latin typeface="Cabin"/>
              <a:ea typeface="Cabin"/>
              <a:cs typeface="Cabin"/>
              <a:sym typeface="Cabin"/>
            </a:endParaRPr>
          </a:p>
        </p:txBody>
      </p:sp>
      <p:sp>
        <p:nvSpPr>
          <p:cNvPr id="387" name="Google Shape;387;p44"/>
          <p:cNvSpPr txBox="1"/>
          <p:nvPr/>
        </p:nvSpPr>
        <p:spPr>
          <a:xfrm>
            <a:off x="4133850" y="3084988"/>
            <a:ext cx="18813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a:ea typeface="Cabin"/>
                <a:cs typeface="Cabin"/>
                <a:sym typeface="Cabin"/>
              </a:rPr>
              <a:t>Employees and students</a:t>
            </a:r>
            <a:endParaRPr sz="1200">
              <a:solidFill>
                <a:schemeClr val="dk1"/>
              </a:solidFill>
              <a:latin typeface="Cabin"/>
              <a:ea typeface="Cabin"/>
              <a:cs typeface="Cabin"/>
              <a:sym typeface="Cabin"/>
            </a:endParaRPr>
          </a:p>
        </p:txBody>
      </p:sp>
      <p:sp>
        <p:nvSpPr>
          <p:cNvPr id="388" name="Google Shape;388;p44"/>
          <p:cNvSpPr txBox="1"/>
          <p:nvPr/>
        </p:nvSpPr>
        <p:spPr>
          <a:xfrm>
            <a:off x="4133850" y="3594444"/>
            <a:ext cx="18813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a:ea typeface="Cabin"/>
                <a:cs typeface="Cabin"/>
                <a:sym typeface="Cabin"/>
              </a:rPr>
              <a:t>Single and married </a:t>
            </a:r>
            <a:endParaRPr sz="1200">
              <a:solidFill>
                <a:schemeClr val="dk1"/>
              </a:solidFill>
              <a:latin typeface="Cabin"/>
              <a:ea typeface="Cabin"/>
              <a:cs typeface="Cabin"/>
              <a:sym typeface="Cabin"/>
            </a:endParaRPr>
          </a:p>
        </p:txBody>
      </p:sp>
      <p:sp>
        <p:nvSpPr>
          <p:cNvPr id="389" name="Google Shape;389;p44"/>
          <p:cNvSpPr txBox="1"/>
          <p:nvPr/>
        </p:nvSpPr>
        <p:spPr>
          <a:xfrm>
            <a:off x="3035550" y="4103900"/>
            <a:ext cx="10983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Cabin"/>
                <a:ea typeface="Cabin"/>
                <a:cs typeface="Cabin"/>
                <a:sym typeface="Cabin"/>
              </a:rPr>
              <a:t>Income</a:t>
            </a:r>
            <a:endParaRPr b="1" sz="1200">
              <a:solidFill>
                <a:schemeClr val="dk2"/>
              </a:solidFill>
              <a:latin typeface="Cabin"/>
              <a:ea typeface="Cabin"/>
              <a:cs typeface="Cabin"/>
              <a:sym typeface="Cabin"/>
            </a:endParaRPr>
          </a:p>
        </p:txBody>
      </p:sp>
      <p:sp>
        <p:nvSpPr>
          <p:cNvPr id="390" name="Google Shape;390;p44"/>
          <p:cNvSpPr txBox="1"/>
          <p:nvPr/>
        </p:nvSpPr>
        <p:spPr>
          <a:xfrm>
            <a:off x="4133850" y="4103900"/>
            <a:ext cx="18813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a:ea typeface="Cabin"/>
                <a:cs typeface="Cabin"/>
                <a:sym typeface="Cabin"/>
              </a:rPr>
              <a:t>$30,000/year</a:t>
            </a:r>
            <a:endParaRPr sz="1200">
              <a:solidFill>
                <a:schemeClr val="dk1"/>
              </a:solidFill>
              <a:latin typeface="Cabin"/>
              <a:ea typeface="Cabin"/>
              <a:cs typeface="Cabin"/>
              <a:sym typeface="Cabin"/>
            </a:endParaRPr>
          </a:p>
        </p:txBody>
      </p:sp>
      <p:sp>
        <p:nvSpPr>
          <p:cNvPr id="391" name="Google Shape;391;p44"/>
          <p:cNvSpPr txBox="1"/>
          <p:nvPr/>
        </p:nvSpPr>
        <p:spPr>
          <a:xfrm>
            <a:off x="766650" y="1372875"/>
            <a:ext cx="20403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Bakbak One"/>
                <a:ea typeface="Bakbak One"/>
                <a:cs typeface="Bakbak One"/>
                <a:sym typeface="Bakbak One"/>
              </a:rPr>
              <a:t>Locations</a:t>
            </a:r>
            <a:endParaRPr sz="2400">
              <a:solidFill>
                <a:schemeClr val="accent1"/>
              </a:solidFill>
              <a:latin typeface="Bakbak One"/>
              <a:ea typeface="Bakbak One"/>
              <a:cs typeface="Bakbak One"/>
              <a:sym typeface="Bakbak One"/>
            </a:endParaRPr>
          </a:p>
        </p:txBody>
      </p:sp>
      <p:sp>
        <p:nvSpPr>
          <p:cNvPr id="392" name="Google Shape;392;p44"/>
          <p:cNvSpPr txBox="1"/>
          <p:nvPr/>
        </p:nvSpPr>
        <p:spPr>
          <a:xfrm>
            <a:off x="766700" y="2066075"/>
            <a:ext cx="8832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Cabin"/>
                <a:ea typeface="Cabin"/>
                <a:cs typeface="Cabin"/>
                <a:sym typeface="Cabin"/>
              </a:rPr>
              <a:t>Region</a:t>
            </a:r>
            <a:endParaRPr b="1" sz="1200">
              <a:solidFill>
                <a:schemeClr val="dk2"/>
              </a:solidFill>
              <a:latin typeface="Cabin"/>
              <a:ea typeface="Cabin"/>
              <a:cs typeface="Cabin"/>
              <a:sym typeface="Cabin"/>
            </a:endParaRPr>
          </a:p>
        </p:txBody>
      </p:sp>
      <p:sp>
        <p:nvSpPr>
          <p:cNvPr id="393" name="Google Shape;393;p44"/>
          <p:cNvSpPr txBox="1"/>
          <p:nvPr/>
        </p:nvSpPr>
        <p:spPr>
          <a:xfrm>
            <a:off x="1649808" y="2066075"/>
            <a:ext cx="11571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a:ea typeface="Cabin"/>
                <a:cs typeface="Cabin"/>
                <a:sym typeface="Cabin"/>
              </a:rPr>
              <a:t>America</a:t>
            </a:r>
            <a:endParaRPr sz="1200">
              <a:solidFill>
                <a:schemeClr val="dk1"/>
              </a:solidFill>
              <a:latin typeface="Cabin"/>
              <a:ea typeface="Cabin"/>
              <a:cs typeface="Cabin"/>
              <a:sym typeface="Cabin"/>
            </a:endParaRPr>
          </a:p>
        </p:txBody>
      </p:sp>
      <p:sp>
        <p:nvSpPr>
          <p:cNvPr id="394" name="Google Shape;394;p44"/>
          <p:cNvSpPr txBox="1"/>
          <p:nvPr/>
        </p:nvSpPr>
        <p:spPr>
          <a:xfrm>
            <a:off x="766700" y="2510800"/>
            <a:ext cx="8832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Cabin"/>
                <a:ea typeface="Cabin"/>
                <a:cs typeface="Cabin"/>
                <a:sym typeface="Cabin"/>
              </a:rPr>
              <a:t>Area</a:t>
            </a:r>
            <a:endParaRPr b="1" sz="1200">
              <a:solidFill>
                <a:schemeClr val="dk2"/>
              </a:solidFill>
              <a:latin typeface="Cabin"/>
              <a:ea typeface="Cabin"/>
              <a:cs typeface="Cabin"/>
              <a:sym typeface="Cabin"/>
            </a:endParaRPr>
          </a:p>
        </p:txBody>
      </p:sp>
      <p:sp>
        <p:nvSpPr>
          <p:cNvPr id="395" name="Google Shape;395;p44"/>
          <p:cNvSpPr txBox="1"/>
          <p:nvPr/>
        </p:nvSpPr>
        <p:spPr>
          <a:xfrm>
            <a:off x="1649808" y="2510800"/>
            <a:ext cx="11571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a:ea typeface="Cabin"/>
                <a:cs typeface="Cabin"/>
                <a:sym typeface="Cabin"/>
              </a:rPr>
              <a:t>Rural</a:t>
            </a:r>
            <a:endParaRPr sz="1200">
              <a:solidFill>
                <a:schemeClr val="dk1"/>
              </a:solidFill>
              <a:latin typeface="Cabin"/>
              <a:ea typeface="Cabin"/>
              <a:cs typeface="Cabin"/>
              <a:sym typeface="Cabin"/>
            </a:endParaRPr>
          </a:p>
        </p:txBody>
      </p:sp>
      <p:pic>
        <p:nvPicPr>
          <p:cNvPr id="396" name="Google Shape;396;p44" title="Gráfico">
            <a:hlinkClick r:id="rId3"/>
          </p:cNvPr>
          <p:cNvPicPr preferRelativeResize="0"/>
          <p:nvPr/>
        </p:nvPicPr>
        <p:blipFill>
          <a:blip r:embed="rId4">
            <a:alphaModFix/>
          </a:blip>
          <a:stretch>
            <a:fillRect/>
          </a:stretch>
        </p:blipFill>
        <p:spPr>
          <a:xfrm>
            <a:off x="766650" y="3065525"/>
            <a:ext cx="2040300" cy="12612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Organizational chart</a:t>
            </a:r>
            <a:endParaRPr/>
          </a:p>
        </p:txBody>
      </p:sp>
      <p:sp>
        <p:nvSpPr>
          <p:cNvPr id="402" name="Google Shape;402;p45"/>
          <p:cNvSpPr txBox="1"/>
          <p:nvPr/>
        </p:nvSpPr>
        <p:spPr>
          <a:xfrm>
            <a:off x="4189019" y="4159411"/>
            <a:ext cx="1527600" cy="44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Bakbak One"/>
                <a:ea typeface="Bakbak One"/>
                <a:cs typeface="Bakbak One"/>
                <a:sym typeface="Bakbak One"/>
              </a:rPr>
              <a:t>CEO</a:t>
            </a:r>
            <a:endParaRPr sz="2400">
              <a:solidFill>
                <a:schemeClr val="lt1"/>
              </a:solidFill>
              <a:latin typeface="Bakbak One"/>
              <a:ea typeface="Bakbak One"/>
              <a:cs typeface="Bakbak One"/>
              <a:sym typeface="Bakbak One"/>
            </a:endParaRPr>
          </a:p>
        </p:txBody>
      </p:sp>
      <p:sp>
        <p:nvSpPr>
          <p:cNvPr id="403" name="Google Shape;403;p45"/>
          <p:cNvSpPr txBox="1"/>
          <p:nvPr/>
        </p:nvSpPr>
        <p:spPr>
          <a:xfrm>
            <a:off x="2434959" y="3478769"/>
            <a:ext cx="1525200" cy="449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Cabin"/>
                <a:ea typeface="Cabin"/>
                <a:cs typeface="Cabin"/>
                <a:sym typeface="Cabin"/>
              </a:rPr>
              <a:t>CTO</a:t>
            </a:r>
            <a:endParaRPr b="1" sz="1200">
              <a:solidFill>
                <a:schemeClr val="dk1"/>
              </a:solidFill>
              <a:latin typeface="Cabin"/>
              <a:ea typeface="Cabin"/>
              <a:cs typeface="Cabin"/>
              <a:sym typeface="Cabin"/>
            </a:endParaRPr>
          </a:p>
        </p:txBody>
      </p:sp>
      <p:sp>
        <p:nvSpPr>
          <p:cNvPr id="404" name="Google Shape;404;p45"/>
          <p:cNvSpPr txBox="1"/>
          <p:nvPr/>
        </p:nvSpPr>
        <p:spPr>
          <a:xfrm>
            <a:off x="5945486" y="3478769"/>
            <a:ext cx="1525200" cy="449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Cabin"/>
                <a:ea typeface="Cabin"/>
                <a:cs typeface="Cabin"/>
                <a:sym typeface="Cabin"/>
              </a:rPr>
              <a:t>CFO</a:t>
            </a:r>
            <a:endParaRPr b="1" sz="1200">
              <a:solidFill>
                <a:schemeClr val="dk1"/>
              </a:solidFill>
              <a:latin typeface="Cabin"/>
              <a:ea typeface="Cabin"/>
              <a:cs typeface="Cabin"/>
              <a:sym typeface="Cabin"/>
            </a:endParaRPr>
          </a:p>
        </p:txBody>
      </p:sp>
      <p:sp>
        <p:nvSpPr>
          <p:cNvPr id="405" name="Google Shape;405;p45"/>
          <p:cNvSpPr txBox="1"/>
          <p:nvPr/>
        </p:nvSpPr>
        <p:spPr>
          <a:xfrm>
            <a:off x="6878231" y="2752350"/>
            <a:ext cx="1335900" cy="449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Treasurer</a:t>
            </a:r>
            <a:endParaRPr sz="1200">
              <a:solidFill>
                <a:schemeClr val="dk1"/>
              </a:solidFill>
              <a:latin typeface="Cabin"/>
              <a:ea typeface="Cabin"/>
              <a:cs typeface="Cabin"/>
              <a:sym typeface="Cabin"/>
            </a:endParaRPr>
          </a:p>
        </p:txBody>
      </p:sp>
      <p:sp>
        <p:nvSpPr>
          <p:cNvPr id="406" name="Google Shape;406;p45"/>
          <p:cNvSpPr txBox="1"/>
          <p:nvPr/>
        </p:nvSpPr>
        <p:spPr>
          <a:xfrm>
            <a:off x="5202090" y="2752350"/>
            <a:ext cx="1335900" cy="449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Controller</a:t>
            </a:r>
            <a:endParaRPr sz="1200">
              <a:solidFill>
                <a:schemeClr val="dk1"/>
              </a:solidFill>
              <a:latin typeface="Cabin"/>
              <a:ea typeface="Cabin"/>
              <a:cs typeface="Cabin"/>
              <a:sym typeface="Cabin"/>
            </a:endParaRPr>
          </a:p>
        </p:txBody>
      </p:sp>
      <p:sp>
        <p:nvSpPr>
          <p:cNvPr id="407" name="Google Shape;407;p45"/>
          <p:cNvSpPr txBox="1"/>
          <p:nvPr/>
        </p:nvSpPr>
        <p:spPr>
          <a:xfrm>
            <a:off x="3367704" y="2752350"/>
            <a:ext cx="1335900" cy="449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Director of HR</a:t>
            </a:r>
            <a:endParaRPr sz="1200">
              <a:solidFill>
                <a:schemeClr val="dk1"/>
              </a:solidFill>
              <a:latin typeface="Cabin"/>
              <a:ea typeface="Cabin"/>
              <a:cs typeface="Cabin"/>
              <a:sym typeface="Cabin"/>
            </a:endParaRPr>
          </a:p>
        </p:txBody>
      </p:sp>
      <p:sp>
        <p:nvSpPr>
          <p:cNvPr id="408" name="Google Shape;408;p45"/>
          <p:cNvSpPr txBox="1"/>
          <p:nvPr/>
        </p:nvSpPr>
        <p:spPr>
          <a:xfrm>
            <a:off x="1691563" y="2752350"/>
            <a:ext cx="1335900" cy="449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Director of IT</a:t>
            </a:r>
            <a:endParaRPr sz="1200">
              <a:solidFill>
                <a:schemeClr val="dk1"/>
              </a:solidFill>
              <a:latin typeface="Cabin"/>
              <a:ea typeface="Cabin"/>
              <a:cs typeface="Cabin"/>
              <a:sym typeface="Cabin"/>
            </a:endParaRPr>
          </a:p>
        </p:txBody>
      </p:sp>
      <p:sp>
        <p:nvSpPr>
          <p:cNvPr id="409" name="Google Shape;409;p45"/>
          <p:cNvSpPr txBox="1"/>
          <p:nvPr/>
        </p:nvSpPr>
        <p:spPr>
          <a:xfrm>
            <a:off x="5202092" y="1980804"/>
            <a:ext cx="1335900" cy="449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Financial analyst</a:t>
            </a:r>
            <a:endParaRPr sz="1200">
              <a:solidFill>
                <a:schemeClr val="dk1"/>
              </a:solidFill>
              <a:latin typeface="Cabin"/>
              <a:ea typeface="Cabin"/>
              <a:cs typeface="Cabin"/>
              <a:sym typeface="Cabin"/>
            </a:endParaRPr>
          </a:p>
        </p:txBody>
      </p:sp>
      <p:sp>
        <p:nvSpPr>
          <p:cNvPr id="410" name="Google Shape;410;p45"/>
          <p:cNvSpPr txBox="1"/>
          <p:nvPr/>
        </p:nvSpPr>
        <p:spPr>
          <a:xfrm>
            <a:off x="5202099" y="1254375"/>
            <a:ext cx="1335900" cy="449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Accounting manager</a:t>
            </a:r>
            <a:endParaRPr sz="1200">
              <a:solidFill>
                <a:schemeClr val="dk1"/>
              </a:solidFill>
              <a:latin typeface="Cabin"/>
              <a:ea typeface="Cabin"/>
              <a:cs typeface="Cabin"/>
              <a:sym typeface="Cabin"/>
            </a:endParaRPr>
          </a:p>
        </p:txBody>
      </p:sp>
      <p:sp>
        <p:nvSpPr>
          <p:cNvPr id="411" name="Google Shape;411;p45"/>
          <p:cNvSpPr txBox="1"/>
          <p:nvPr/>
        </p:nvSpPr>
        <p:spPr>
          <a:xfrm>
            <a:off x="2606116" y="2025932"/>
            <a:ext cx="1335900" cy="449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IT manager</a:t>
            </a:r>
            <a:endParaRPr sz="1200">
              <a:solidFill>
                <a:schemeClr val="dk1"/>
              </a:solidFill>
              <a:latin typeface="Cabin"/>
              <a:ea typeface="Cabin"/>
              <a:cs typeface="Cabin"/>
              <a:sym typeface="Cabin"/>
            </a:endParaRPr>
          </a:p>
        </p:txBody>
      </p:sp>
      <p:sp>
        <p:nvSpPr>
          <p:cNvPr id="412" name="Google Shape;412;p45"/>
          <p:cNvSpPr txBox="1"/>
          <p:nvPr/>
        </p:nvSpPr>
        <p:spPr>
          <a:xfrm>
            <a:off x="929975" y="2025932"/>
            <a:ext cx="1335900" cy="449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Systems administrator</a:t>
            </a:r>
            <a:endParaRPr sz="1200">
              <a:solidFill>
                <a:schemeClr val="dk1"/>
              </a:solidFill>
              <a:latin typeface="Cabin"/>
              <a:ea typeface="Cabin"/>
              <a:cs typeface="Cabin"/>
              <a:sym typeface="Cabin"/>
            </a:endParaRPr>
          </a:p>
        </p:txBody>
      </p:sp>
      <p:sp>
        <p:nvSpPr>
          <p:cNvPr id="413" name="Google Shape;413;p45"/>
          <p:cNvSpPr txBox="1"/>
          <p:nvPr/>
        </p:nvSpPr>
        <p:spPr>
          <a:xfrm>
            <a:off x="6878233" y="1980818"/>
            <a:ext cx="1335900" cy="449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Accounts payable</a:t>
            </a:r>
            <a:endParaRPr sz="1200">
              <a:solidFill>
                <a:schemeClr val="dk1"/>
              </a:solidFill>
              <a:latin typeface="Cabin"/>
              <a:ea typeface="Cabin"/>
              <a:cs typeface="Cabin"/>
              <a:sym typeface="Cabin"/>
            </a:endParaRPr>
          </a:p>
        </p:txBody>
      </p:sp>
      <p:cxnSp>
        <p:nvCxnSpPr>
          <p:cNvPr id="414" name="Google Shape;414;p45"/>
          <p:cNvCxnSpPr>
            <a:stCxn id="402" idx="3"/>
            <a:endCxn id="404" idx="2"/>
          </p:cNvCxnSpPr>
          <p:nvPr/>
        </p:nvCxnSpPr>
        <p:spPr>
          <a:xfrm flipH="1" rot="10800000">
            <a:off x="5716619" y="3927961"/>
            <a:ext cx="991500" cy="456000"/>
          </a:xfrm>
          <a:prstGeom prst="bentConnector2">
            <a:avLst/>
          </a:prstGeom>
          <a:noFill/>
          <a:ln cap="flat" cmpd="sng" w="9525">
            <a:solidFill>
              <a:schemeClr val="dk2"/>
            </a:solidFill>
            <a:prstDash val="solid"/>
            <a:round/>
            <a:headEnd len="med" w="med" type="none"/>
            <a:tailEnd len="med" w="med" type="stealth"/>
          </a:ln>
        </p:spPr>
      </p:cxnSp>
      <p:cxnSp>
        <p:nvCxnSpPr>
          <p:cNvPr id="415" name="Google Shape;415;p45"/>
          <p:cNvCxnSpPr>
            <a:stCxn id="402" idx="1"/>
            <a:endCxn id="403" idx="2"/>
          </p:cNvCxnSpPr>
          <p:nvPr/>
        </p:nvCxnSpPr>
        <p:spPr>
          <a:xfrm rot="10800000">
            <a:off x="3197519" y="3927961"/>
            <a:ext cx="991500" cy="456000"/>
          </a:xfrm>
          <a:prstGeom prst="bentConnector2">
            <a:avLst/>
          </a:prstGeom>
          <a:noFill/>
          <a:ln cap="flat" cmpd="sng" w="9525">
            <a:solidFill>
              <a:schemeClr val="dk2"/>
            </a:solidFill>
            <a:prstDash val="solid"/>
            <a:round/>
            <a:headEnd len="med" w="med" type="none"/>
            <a:tailEnd len="med" w="med" type="stealth"/>
          </a:ln>
        </p:spPr>
      </p:cxnSp>
      <p:cxnSp>
        <p:nvCxnSpPr>
          <p:cNvPr id="416" name="Google Shape;416;p45"/>
          <p:cNvCxnSpPr>
            <a:stCxn id="404" idx="0"/>
            <a:endCxn id="405" idx="2"/>
          </p:cNvCxnSpPr>
          <p:nvPr/>
        </p:nvCxnSpPr>
        <p:spPr>
          <a:xfrm rot="-5400000">
            <a:off x="6988586" y="2921069"/>
            <a:ext cx="277200" cy="838200"/>
          </a:xfrm>
          <a:prstGeom prst="bentConnector3">
            <a:avLst>
              <a:gd fmla="val 49989" name="adj1"/>
            </a:avLst>
          </a:prstGeom>
          <a:noFill/>
          <a:ln cap="flat" cmpd="sng" w="9525">
            <a:solidFill>
              <a:schemeClr val="dk2"/>
            </a:solidFill>
            <a:prstDash val="solid"/>
            <a:round/>
            <a:headEnd len="med" w="med" type="none"/>
            <a:tailEnd len="med" w="med" type="stealth"/>
          </a:ln>
        </p:spPr>
      </p:cxnSp>
      <p:cxnSp>
        <p:nvCxnSpPr>
          <p:cNvPr id="417" name="Google Shape;417;p45"/>
          <p:cNvCxnSpPr>
            <a:stCxn id="404" idx="0"/>
            <a:endCxn id="406" idx="2"/>
          </p:cNvCxnSpPr>
          <p:nvPr/>
        </p:nvCxnSpPr>
        <p:spPr>
          <a:xfrm flipH="1" rot="5400000">
            <a:off x="6150536" y="2921219"/>
            <a:ext cx="277200" cy="837900"/>
          </a:xfrm>
          <a:prstGeom prst="bentConnector3">
            <a:avLst>
              <a:gd fmla="val 49989" name="adj1"/>
            </a:avLst>
          </a:prstGeom>
          <a:noFill/>
          <a:ln cap="flat" cmpd="sng" w="9525">
            <a:solidFill>
              <a:schemeClr val="dk2"/>
            </a:solidFill>
            <a:prstDash val="solid"/>
            <a:round/>
            <a:headEnd len="med" w="med" type="none"/>
            <a:tailEnd len="med" w="med" type="stealth"/>
          </a:ln>
        </p:spPr>
      </p:cxnSp>
      <p:cxnSp>
        <p:nvCxnSpPr>
          <p:cNvPr id="418" name="Google Shape;418;p45"/>
          <p:cNvCxnSpPr>
            <a:stCxn id="405" idx="0"/>
            <a:endCxn id="413" idx="2"/>
          </p:cNvCxnSpPr>
          <p:nvPr/>
        </p:nvCxnSpPr>
        <p:spPr>
          <a:xfrm rot="-5400000">
            <a:off x="7385231" y="2590800"/>
            <a:ext cx="322500" cy="600"/>
          </a:xfrm>
          <a:prstGeom prst="bentConnector3">
            <a:avLst>
              <a:gd fmla="val 50015" name="adj1"/>
            </a:avLst>
          </a:prstGeom>
          <a:noFill/>
          <a:ln cap="flat" cmpd="sng" w="9525">
            <a:solidFill>
              <a:schemeClr val="dk2"/>
            </a:solidFill>
            <a:prstDash val="solid"/>
            <a:round/>
            <a:headEnd len="med" w="med" type="none"/>
            <a:tailEnd len="med" w="med" type="stealth"/>
          </a:ln>
        </p:spPr>
      </p:cxnSp>
      <p:cxnSp>
        <p:nvCxnSpPr>
          <p:cNvPr id="419" name="Google Shape;419;p45"/>
          <p:cNvCxnSpPr>
            <a:stCxn id="406" idx="0"/>
            <a:endCxn id="409" idx="2"/>
          </p:cNvCxnSpPr>
          <p:nvPr/>
        </p:nvCxnSpPr>
        <p:spPr>
          <a:xfrm rot="-5400000">
            <a:off x="5709090" y="2590800"/>
            <a:ext cx="322500" cy="600"/>
          </a:xfrm>
          <a:prstGeom prst="bentConnector3">
            <a:avLst>
              <a:gd fmla="val 50017" name="adj1"/>
            </a:avLst>
          </a:prstGeom>
          <a:noFill/>
          <a:ln cap="flat" cmpd="sng" w="9525">
            <a:solidFill>
              <a:schemeClr val="dk2"/>
            </a:solidFill>
            <a:prstDash val="solid"/>
            <a:round/>
            <a:headEnd len="med" w="med" type="none"/>
            <a:tailEnd len="med" w="med" type="stealth"/>
          </a:ln>
        </p:spPr>
      </p:cxnSp>
      <p:cxnSp>
        <p:nvCxnSpPr>
          <p:cNvPr id="420" name="Google Shape;420;p45"/>
          <p:cNvCxnSpPr>
            <a:stCxn id="409" idx="0"/>
            <a:endCxn id="410" idx="2"/>
          </p:cNvCxnSpPr>
          <p:nvPr/>
        </p:nvCxnSpPr>
        <p:spPr>
          <a:xfrm rot="-5400000">
            <a:off x="5731742" y="1841904"/>
            <a:ext cx="277200" cy="600"/>
          </a:xfrm>
          <a:prstGeom prst="bentConnector3">
            <a:avLst>
              <a:gd fmla="val 49991" name="adj1"/>
            </a:avLst>
          </a:prstGeom>
          <a:noFill/>
          <a:ln cap="flat" cmpd="sng" w="9525">
            <a:solidFill>
              <a:schemeClr val="dk2"/>
            </a:solidFill>
            <a:prstDash val="solid"/>
            <a:round/>
            <a:headEnd len="med" w="med" type="none"/>
            <a:tailEnd len="med" w="med" type="stealth"/>
          </a:ln>
        </p:spPr>
      </p:cxnSp>
      <p:cxnSp>
        <p:nvCxnSpPr>
          <p:cNvPr id="421" name="Google Shape;421;p45"/>
          <p:cNvCxnSpPr>
            <a:stCxn id="403" idx="0"/>
            <a:endCxn id="408" idx="2"/>
          </p:cNvCxnSpPr>
          <p:nvPr/>
        </p:nvCxnSpPr>
        <p:spPr>
          <a:xfrm flipH="1" rot="5400000">
            <a:off x="2640009" y="2921219"/>
            <a:ext cx="277200" cy="837900"/>
          </a:xfrm>
          <a:prstGeom prst="bentConnector3">
            <a:avLst>
              <a:gd fmla="val 49989" name="adj1"/>
            </a:avLst>
          </a:prstGeom>
          <a:noFill/>
          <a:ln cap="flat" cmpd="sng" w="9525">
            <a:solidFill>
              <a:schemeClr val="dk2"/>
            </a:solidFill>
            <a:prstDash val="solid"/>
            <a:round/>
            <a:headEnd len="med" w="med" type="none"/>
            <a:tailEnd len="med" w="med" type="stealth"/>
          </a:ln>
        </p:spPr>
      </p:cxnSp>
      <p:cxnSp>
        <p:nvCxnSpPr>
          <p:cNvPr id="422" name="Google Shape;422;p45"/>
          <p:cNvCxnSpPr>
            <a:stCxn id="403" idx="0"/>
            <a:endCxn id="407" idx="2"/>
          </p:cNvCxnSpPr>
          <p:nvPr/>
        </p:nvCxnSpPr>
        <p:spPr>
          <a:xfrm rot="-5400000">
            <a:off x="3478059" y="2921069"/>
            <a:ext cx="277200" cy="838200"/>
          </a:xfrm>
          <a:prstGeom prst="bentConnector3">
            <a:avLst>
              <a:gd fmla="val 49989" name="adj1"/>
            </a:avLst>
          </a:prstGeom>
          <a:noFill/>
          <a:ln cap="flat" cmpd="sng" w="9525">
            <a:solidFill>
              <a:schemeClr val="dk2"/>
            </a:solidFill>
            <a:prstDash val="solid"/>
            <a:round/>
            <a:headEnd len="med" w="med" type="none"/>
            <a:tailEnd len="med" w="med" type="stealth"/>
          </a:ln>
        </p:spPr>
      </p:cxnSp>
      <p:cxnSp>
        <p:nvCxnSpPr>
          <p:cNvPr id="423" name="Google Shape;423;p45"/>
          <p:cNvCxnSpPr>
            <a:stCxn id="408" idx="0"/>
            <a:endCxn id="412" idx="2"/>
          </p:cNvCxnSpPr>
          <p:nvPr/>
        </p:nvCxnSpPr>
        <p:spPr>
          <a:xfrm flipH="1" rot="5400000">
            <a:off x="1840063" y="2232900"/>
            <a:ext cx="277200" cy="761700"/>
          </a:xfrm>
          <a:prstGeom prst="bentConnector3">
            <a:avLst>
              <a:gd fmla="val 49989" name="adj1"/>
            </a:avLst>
          </a:prstGeom>
          <a:noFill/>
          <a:ln cap="flat" cmpd="sng" w="9525">
            <a:solidFill>
              <a:schemeClr val="dk2"/>
            </a:solidFill>
            <a:prstDash val="solid"/>
            <a:round/>
            <a:headEnd len="med" w="med" type="none"/>
            <a:tailEnd len="med" w="med" type="stealth"/>
          </a:ln>
        </p:spPr>
      </p:cxnSp>
      <p:cxnSp>
        <p:nvCxnSpPr>
          <p:cNvPr id="424" name="Google Shape;424;p45"/>
          <p:cNvCxnSpPr>
            <a:stCxn id="408" idx="0"/>
            <a:endCxn id="411" idx="2"/>
          </p:cNvCxnSpPr>
          <p:nvPr/>
        </p:nvCxnSpPr>
        <p:spPr>
          <a:xfrm rot="-5400000">
            <a:off x="2678263" y="2156400"/>
            <a:ext cx="277200" cy="914700"/>
          </a:xfrm>
          <a:prstGeom prst="bentConnector3">
            <a:avLst>
              <a:gd fmla="val 49989" name="adj1"/>
            </a:avLst>
          </a:prstGeom>
          <a:noFill/>
          <a:ln cap="flat" cmpd="sng" w="9525">
            <a:solidFill>
              <a:schemeClr val="dk2"/>
            </a:solidFill>
            <a:prstDash val="solid"/>
            <a:round/>
            <a:headEnd len="med" w="med" type="none"/>
            <a:tailEnd len="med" w="med" type="stealth"/>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46"/>
          <p:cNvSpPr/>
          <p:nvPr/>
        </p:nvSpPr>
        <p:spPr>
          <a:xfrm>
            <a:off x="4933938" y="1435800"/>
            <a:ext cx="2370000" cy="29565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6"/>
          <p:cNvSpPr/>
          <p:nvPr/>
        </p:nvSpPr>
        <p:spPr>
          <a:xfrm>
            <a:off x="5170963" y="2918450"/>
            <a:ext cx="1986900" cy="1473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size infographic</a:t>
            </a:r>
            <a:endParaRPr/>
          </a:p>
        </p:txBody>
      </p:sp>
      <p:sp>
        <p:nvSpPr>
          <p:cNvPr id="432" name="Google Shape;432;p46"/>
          <p:cNvSpPr txBox="1"/>
          <p:nvPr>
            <p:ph idx="4294967295" type="subTitle"/>
          </p:nvPr>
        </p:nvSpPr>
        <p:spPr>
          <a:xfrm>
            <a:off x="3352213" y="1402350"/>
            <a:ext cx="1269900" cy="424500"/>
          </a:xfrm>
          <a:prstGeom prst="rect">
            <a:avLst/>
          </a:prstGeom>
          <a:solidFill>
            <a:schemeClr val="dk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Bakbak One"/>
                <a:ea typeface="Bakbak One"/>
                <a:cs typeface="Bakbak One"/>
                <a:sym typeface="Bakbak One"/>
              </a:rPr>
              <a:t>$100m</a:t>
            </a:r>
            <a:endParaRPr sz="2400">
              <a:solidFill>
                <a:schemeClr val="lt1"/>
              </a:solidFill>
              <a:latin typeface="Bakbak One"/>
              <a:ea typeface="Bakbak One"/>
              <a:cs typeface="Bakbak One"/>
              <a:sym typeface="Bakbak One"/>
            </a:endParaRPr>
          </a:p>
        </p:txBody>
      </p:sp>
      <p:sp>
        <p:nvSpPr>
          <p:cNvPr id="433" name="Google Shape;433;p46"/>
          <p:cNvSpPr txBox="1"/>
          <p:nvPr>
            <p:ph idx="4294967295" type="subTitle"/>
          </p:nvPr>
        </p:nvSpPr>
        <p:spPr>
          <a:xfrm>
            <a:off x="1840063" y="1773812"/>
            <a:ext cx="2858100" cy="655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"With the innovative approach and unique features, we aim to capture a significant portion of the $100 million"</a:t>
            </a:r>
            <a:endParaRPr/>
          </a:p>
        </p:txBody>
      </p:sp>
      <p:sp>
        <p:nvSpPr>
          <p:cNvPr id="434" name="Google Shape;434;p46"/>
          <p:cNvSpPr txBox="1"/>
          <p:nvPr>
            <p:ph idx="4294967295" type="subTitle"/>
          </p:nvPr>
        </p:nvSpPr>
        <p:spPr>
          <a:xfrm>
            <a:off x="3352213" y="2505381"/>
            <a:ext cx="1269900" cy="4245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Bakbak One"/>
                <a:ea typeface="Bakbak One"/>
                <a:cs typeface="Bakbak One"/>
                <a:sym typeface="Bakbak One"/>
              </a:rPr>
              <a:t>$20m</a:t>
            </a:r>
            <a:endParaRPr sz="2400">
              <a:solidFill>
                <a:schemeClr val="lt1"/>
              </a:solidFill>
              <a:latin typeface="Bakbak One"/>
              <a:ea typeface="Bakbak One"/>
              <a:cs typeface="Bakbak One"/>
              <a:sym typeface="Bakbak One"/>
            </a:endParaRPr>
          </a:p>
        </p:txBody>
      </p:sp>
      <p:sp>
        <p:nvSpPr>
          <p:cNvPr id="435" name="Google Shape;435;p46"/>
          <p:cNvSpPr txBox="1"/>
          <p:nvPr>
            <p:ph idx="4294967295" type="subTitle"/>
          </p:nvPr>
        </p:nvSpPr>
        <p:spPr>
          <a:xfrm>
            <a:off x="1840063" y="2876825"/>
            <a:ext cx="2858100" cy="655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 research indicates that the market for [product/service] is projected to reach $20 million by next year"</a:t>
            </a:r>
            <a:endParaRPr/>
          </a:p>
        </p:txBody>
      </p:sp>
      <p:sp>
        <p:nvSpPr>
          <p:cNvPr id="436" name="Google Shape;436;p46"/>
          <p:cNvSpPr txBox="1"/>
          <p:nvPr>
            <p:ph idx="4294967295" type="subTitle"/>
          </p:nvPr>
        </p:nvSpPr>
        <p:spPr>
          <a:xfrm>
            <a:off x="3352213" y="3608400"/>
            <a:ext cx="1269900" cy="4245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Bakbak One"/>
                <a:ea typeface="Bakbak One"/>
                <a:cs typeface="Bakbak One"/>
                <a:sym typeface="Bakbak One"/>
              </a:rPr>
              <a:t>$5m</a:t>
            </a:r>
            <a:endParaRPr sz="2400">
              <a:solidFill>
                <a:schemeClr val="lt1"/>
              </a:solidFill>
              <a:latin typeface="Bakbak One"/>
              <a:ea typeface="Bakbak One"/>
              <a:cs typeface="Bakbak One"/>
              <a:sym typeface="Bakbak One"/>
            </a:endParaRPr>
          </a:p>
        </p:txBody>
      </p:sp>
      <p:sp>
        <p:nvSpPr>
          <p:cNvPr id="437" name="Google Shape;437;p46"/>
          <p:cNvSpPr txBox="1"/>
          <p:nvPr>
            <p:ph idx="4294967295" type="subTitle"/>
          </p:nvPr>
        </p:nvSpPr>
        <p:spPr>
          <a:xfrm>
            <a:off x="1840063" y="3979838"/>
            <a:ext cx="2858100" cy="655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 market for [product/service] is currently valued at $5 million"</a:t>
            </a:r>
            <a:endParaRPr/>
          </a:p>
        </p:txBody>
      </p:sp>
      <p:sp>
        <p:nvSpPr>
          <p:cNvPr id="438" name="Google Shape;438;p46"/>
          <p:cNvSpPr/>
          <p:nvPr/>
        </p:nvSpPr>
        <p:spPr>
          <a:xfrm>
            <a:off x="5357563" y="3819400"/>
            <a:ext cx="1613700" cy="572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6"/>
          <p:cNvSpPr txBox="1"/>
          <p:nvPr/>
        </p:nvSpPr>
        <p:spPr>
          <a:xfrm>
            <a:off x="5483988" y="1630525"/>
            <a:ext cx="1269900" cy="42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Bakbak One"/>
                <a:ea typeface="Bakbak One"/>
                <a:cs typeface="Bakbak One"/>
                <a:sym typeface="Bakbak One"/>
              </a:rPr>
              <a:t>$100m</a:t>
            </a:r>
            <a:endParaRPr sz="2400">
              <a:solidFill>
                <a:schemeClr val="lt1"/>
              </a:solidFill>
              <a:latin typeface="Bakbak One"/>
              <a:ea typeface="Bakbak One"/>
              <a:cs typeface="Bakbak One"/>
              <a:sym typeface="Bakbak One"/>
            </a:endParaRPr>
          </a:p>
        </p:txBody>
      </p:sp>
      <p:sp>
        <p:nvSpPr>
          <p:cNvPr id="440" name="Google Shape;440;p46"/>
          <p:cNvSpPr txBox="1"/>
          <p:nvPr/>
        </p:nvSpPr>
        <p:spPr>
          <a:xfrm>
            <a:off x="5483988" y="3198450"/>
            <a:ext cx="1269900" cy="42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Bakbak One"/>
                <a:ea typeface="Bakbak One"/>
                <a:cs typeface="Bakbak One"/>
                <a:sym typeface="Bakbak One"/>
              </a:rPr>
              <a:t>$20m</a:t>
            </a:r>
            <a:endParaRPr sz="2400">
              <a:solidFill>
                <a:schemeClr val="lt1"/>
              </a:solidFill>
              <a:latin typeface="Bakbak One"/>
              <a:ea typeface="Bakbak One"/>
              <a:cs typeface="Bakbak One"/>
              <a:sym typeface="Bakbak One"/>
            </a:endParaRPr>
          </a:p>
        </p:txBody>
      </p:sp>
      <p:sp>
        <p:nvSpPr>
          <p:cNvPr id="441" name="Google Shape;441;p46"/>
          <p:cNvSpPr txBox="1"/>
          <p:nvPr/>
        </p:nvSpPr>
        <p:spPr>
          <a:xfrm>
            <a:off x="5483988" y="3902800"/>
            <a:ext cx="1269900" cy="42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Bakbak One"/>
                <a:ea typeface="Bakbak One"/>
                <a:cs typeface="Bakbak One"/>
                <a:sym typeface="Bakbak One"/>
              </a:rPr>
              <a:t>$5m</a:t>
            </a:r>
            <a:endParaRPr sz="2400">
              <a:solidFill>
                <a:schemeClr val="lt1"/>
              </a:solidFill>
              <a:latin typeface="Bakbak One"/>
              <a:ea typeface="Bakbak One"/>
              <a:cs typeface="Bakbak One"/>
              <a:sym typeface="Bakbak On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sp>
        <p:nvSpPr>
          <p:cNvPr id="194" name="Google Shape;194;p29"/>
          <p:cNvSpPr txBox="1"/>
          <p:nvPr>
            <p:ph idx="1" type="body"/>
          </p:nvPr>
        </p:nvSpPr>
        <p:spPr>
          <a:xfrm>
            <a:off x="720000" y="1228675"/>
            <a:ext cx="7704000" cy="3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195" name="Google Shape;195;p29"/>
          <p:cNvGraphicFramePr/>
          <p:nvPr/>
        </p:nvGraphicFramePr>
        <p:xfrm>
          <a:off x="720000" y="1772500"/>
          <a:ext cx="3000000" cy="3000000"/>
        </p:xfrm>
        <a:graphic>
          <a:graphicData uri="http://schemas.openxmlformats.org/drawingml/2006/table">
            <a:tbl>
              <a:tblPr>
                <a:noFill/>
                <a:tableStyleId>{B30A2BBC-6EDA-4144-B3D6-69A8832F5E3F}</a:tableStyleId>
              </a:tblPr>
              <a:tblGrid>
                <a:gridCol w="2677025"/>
                <a:gridCol w="5026975"/>
              </a:tblGrid>
              <a:tr h="361525">
                <a:tc>
                  <a:txBody>
                    <a:bodyPr/>
                    <a:lstStyle/>
                    <a:p>
                      <a:pPr indent="0" lvl="0" marL="0" rtl="0" algn="l">
                        <a:spcBef>
                          <a:spcPts val="0"/>
                        </a:spcBef>
                        <a:spcAft>
                          <a:spcPts val="0"/>
                        </a:spcAft>
                        <a:buNone/>
                      </a:pPr>
                      <a:r>
                        <a:rPr lang="en" sz="1300" u="sng">
                          <a:solidFill>
                            <a:schemeClr val="accent1"/>
                          </a:solidFill>
                          <a:latin typeface="Bakbak One"/>
                          <a:ea typeface="Bakbak One"/>
                          <a:cs typeface="Bakbak One"/>
                          <a:sym typeface="Bakbak One"/>
                          <a:hlinkClick action="ppaction://hlinksldjump" r:id="rId3">
                            <a:extLst>
                              <a:ext uri="{A12FA001-AC4F-418D-AE19-62706E023703}">
                                <ahyp:hlinkClr val="tx"/>
                              </a:ext>
                            </a:extLst>
                          </a:hlinkClick>
                        </a:rPr>
                        <a:t>Fonts</a:t>
                      </a:r>
                      <a:endParaRPr sz="1300" u="sng">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To view this template correctly in PowerPoint, download and install the fonts we used</a:t>
                      </a:r>
                      <a:endParaRPr sz="1000">
                        <a:solidFill>
                          <a:schemeClr val="dk1"/>
                        </a:solidFill>
                        <a:latin typeface="Cabin"/>
                        <a:ea typeface="Cabin"/>
                        <a:cs typeface="Cabin"/>
                        <a:sym typeface="Cabin"/>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300" u="sng">
                          <a:solidFill>
                            <a:schemeClr val="accent1"/>
                          </a:solidFill>
                          <a:latin typeface="Bakbak One"/>
                          <a:ea typeface="Bakbak One"/>
                          <a:cs typeface="Bakbak One"/>
                          <a:sym typeface="Bakbak One"/>
                          <a:hlinkClick action="ppaction://hlinksldjump" r:id="rId4">
                            <a:extLst>
                              <a:ext uri="{A12FA001-AC4F-418D-AE19-62706E023703}">
                                <ahyp:hlinkClr val="tx"/>
                              </a:ext>
                            </a:extLst>
                          </a:hlinkClick>
                        </a:rPr>
                        <a:t>Used </a:t>
                      </a:r>
                      <a:r>
                        <a:rPr lang="en" sz="1300">
                          <a:solidFill>
                            <a:schemeClr val="accent1"/>
                          </a:solidFill>
                          <a:latin typeface="Bakbak One"/>
                          <a:ea typeface="Bakbak One"/>
                          <a:cs typeface="Bakbak One"/>
                          <a:sym typeface="Bakbak One"/>
                        </a:rPr>
                        <a:t>and </a:t>
                      </a:r>
                      <a:r>
                        <a:rPr lang="en" sz="1300" u="sng">
                          <a:solidFill>
                            <a:schemeClr val="accent1"/>
                          </a:solidFill>
                          <a:latin typeface="Bakbak One"/>
                          <a:ea typeface="Bakbak One"/>
                          <a:cs typeface="Bakbak One"/>
                          <a:sym typeface="Bakbak One"/>
                          <a:hlinkClick action="ppaction://hlinksldjump" r:id="rId5">
                            <a:extLst>
                              <a:ext uri="{A12FA001-AC4F-418D-AE19-62706E023703}">
                                <ahyp:hlinkClr val="tx"/>
                              </a:ext>
                            </a:extLst>
                          </a:hlinkClick>
                        </a:rPr>
                        <a:t>alternative</a:t>
                      </a:r>
                      <a:r>
                        <a:rPr lang="en" sz="1300" u="sng">
                          <a:solidFill>
                            <a:schemeClr val="accent1"/>
                          </a:solidFill>
                          <a:latin typeface="Bakbak One"/>
                          <a:ea typeface="Bakbak One"/>
                          <a:cs typeface="Bakbak One"/>
                          <a:sym typeface="Bakbak One"/>
                          <a:hlinkClick action="ppaction://hlinksldjump" r:id="rId6">
                            <a:extLst>
                              <a:ext uri="{A12FA001-AC4F-418D-AE19-62706E023703}">
                                <ahyp:hlinkClr val="tx"/>
                              </a:ext>
                            </a:extLst>
                          </a:hlinkClick>
                        </a:rPr>
                        <a:t> resources</a:t>
                      </a:r>
                      <a:endParaRPr sz="1300" u="sng">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Cabin"/>
                          <a:ea typeface="Cabin"/>
                          <a:cs typeface="Cabin"/>
                          <a:sym typeface="Cabin"/>
                        </a:rPr>
                        <a:t>An assortment of graphic resources that are suitable for use in this presentation</a:t>
                      </a:r>
                      <a:endParaRPr sz="1000">
                        <a:solidFill>
                          <a:schemeClr val="dk1"/>
                        </a:solidFill>
                        <a:latin typeface="Cabin"/>
                        <a:ea typeface="Cabin"/>
                        <a:cs typeface="Cabin"/>
                        <a:sym typeface="Cabin"/>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300" u="sng">
                          <a:solidFill>
                            <a:schemeClr val="accent1"/>
                          </a:solidFill>
                          <a:latin typeface="Bakbak One"/>
                          <a:ea typeface="Bakbak One"/>
                          <a:cs typeface="Bakbak One"/>
                          <a:sym typeface="Bakbak One"/>
                          <a:hlinkClick action="ppaction://hlinksldjump" r:id="rId7">
                            <a:extLst>
                              <a:ext uri="{A12FA001-AC4F-418D-AE19-62706E023703}">
                                <ahyp:hlinkClr val="tx"/>
                              </a:ext>
                            </a:extLst>
                          </a:hlinkClick>
                        </a:rPr>
                        <a:t>Thanks slide</a:t>
                      </a:r>
                      <a:endParaRPr sz="1300" u="sng">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You must keep it so that proper credits for our design are given</a:t>
                      </a:r>
                      <a:endParaRPr sz="1000">
                        <a:solidFill>
                          <a:schemeClr val="dk1"/>
                        </a:solidFill>
                        <a:latin typeface="Cabin"/>
                        <a:ea typeface="Cabin"/>
                        <a:cs typeface="Cabin"/>
                        <a:sym typeface="Cabin"/>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300" u="sng">
                          <a:solidFill>
                            <a:schemeClr val="accent1"/>
                          </a:solidFill>
                          <a:latin typeface="Bakbak One"/>
                          <a:ea typeface="Bakbak One"/>
                          <a:cs typeface="Bakbak One"/>
                          <a:sym typeface="Bakbak One"/>
                          <a:hlinkClick action="ppaction://hlinksldjump" r:id="rId8">
                            <a:extLst>
                              <a:ext uri="{A12FA001-AC4F-418D-AE19-62706E023703}">
                                <ahyp:hlinkClr val="tx"/>
                              </a:ext>
                            </a:extLst>
                          </a:hlinkClick>
                        </a:rPr>
                        <a:t>Colors</a:t>
                      </a:r>
                      <a:endParaRPr sz="1300" u="sng">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All the colors used in this presentation</a:t>
                      </a:r>
                      <a:endParaRPr sz="1000">
                        <a:solidFill>
                          <a:schemeClr val="dk1"/>
                        </a:solidFill>
                        <a:latin typeface="Cabin"/>
                        <a:ea typeface="Cabin"/>
                        <a:cs typeface="Cabin"/>
                        <a:sym typeface="Cabin"/>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300" u="sng">
                          <a:solidFill>
                            <a:schemeClr val="accent1"/>
                          </a:solidFill>
                          <a:latin typeface="Bakbak One"/>
                          <a:ea typeface="Bakbak One"/>
                          <a:cs typeface="Bakbak One"/>
                          <a:sym typeface="Bakbak One"/>
                          <a:hlinkClick action="ppaction://hlinksldjump" r:id="rId9">
                            <a:extLst>
                              <a:ext uri="{A12FA001-AC4F-418D-AE19-62706E023703}">
                                <ahyp:hlinkClr val="tx"/>
                              </a:ext>
                            </a:extLst>
                          </a:hlinkClick>
                        </a:rPr>
                        <a:t>Icons</a:t>
                      </a:r>
                      <a:r>
                        <a:rPr lang="en" sz="1300">
                          <a:solidFill>
                            <a:schemeClr val="accent1"/>
                          </a:solidFill>
                          <a:latin typeface="Bakbak One"/>
                          <a:ea typeface="Bakbak One"/>
                          <a:cs typeface="Bakbak One"/>
                          <a:sym typeface="Bakbak One"/>
                        </a:rPr>
                        <a:t> and</a:t>
                      </a:r>
                      <a:r>
                        <a:rPr lang="en" sz="1300" u="sng">
                          <a:solidFill>
                            <a:schemeClr val="accent1"/>
                          </a:solidFill>
                          <a:latin typeface="Bakbak One"/>
                          <a:ea typeface="Bakbak One"/>
                          <a:cs typeface="Bakbak One"/>
                          <a:sym typeface="Bakbak One"/>
                          <a:hlinkClick action="ppaction://hlinksldjump" r:id="rId10">
                            <a:extLst>
                              <a:ext uri="{A12FA001-AC4F-418D-AE19-62706E023703}">
                                <ahyp:hlinkClr val="tx"/>
                              </a:ext>
                            </a:extLst>
                          </a:hlinkClick>
                        </a:rPr>
                        <a:t> infographic resources</a:t>
                      </a:r>
                      <a:endParaRPr sz="1300" u="sng">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abin"/>
                          <a:ea typeface="Cabin"/>
                          <a:cs typeface="Cabin"/>
                          <a:sym typeface="Cabin"/>
                        </a:rPr>
                        <a:t>These can be used in the template, and their size and color can be edited</a:t>
                      </a:r>
                      <a:endParaRPr sz="1000">
                        <a:solidFill>
                          <a:schemeClr val="dk1"/>
                        </a:solidFill>
                        <a:latin typeface="Cabin"/>
                        <a:ea typeface="Cabin"/>
                        <a:cs typeface="Cabin"/>
                        <a:sym typeface="Cabin"/>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300">
                          <a:solidFill>
                            <a:schemeClr val="accent1"/>
                          </a:solidFill>
                          <a:latin typeface="Bakbak One"/>
                          <a:ea typeface="Bakbak One"/>
                          <a:cs typeface="Bakbak One"/>
                          <a:sym typeface="Bakbak One"/>
                        </a:rPr>
                        <a:t>Editable presentation theme </a:t>
                      </a:r>
                      <a:endParaRPr sz="1300">
                        <a:solidFill>
                          <a:schemeClr val="accent1"/>
                        </a:solidFill>
                        <a:latin typeface="Bakbak One"/>
                        <a:ea typeface="Bakbak One"/>
                        <a:cs typeface="Bakbak One"/>
                        <a:sym typeface="Bakbak One"/>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You can edit the master slides easily. For more info, click </a:t>
                      </a:r>
                      <a:r>
                        <a:rPr b="1" lang="en" sz="1100" u="sng">
                          <a:solidFill>
                            <a:schemeClr val="accent1"/>
                          </a:solidFill>
                          <a:latin typeface="Cabin"/>
                          <a:ea typeface="Cabin"/>
                          <a:cs typeface="Cabin"/>
                          <a:sym typeface="Cabin"/>
                          <a:hlinkClick r:id="rId11">
                            <a:extLst>
                              <a:ext uri="{A12FA001-AC4F-418D-AE19-62706E023703}">
                                <ahyp:hlinkClr val="tx"/>
                              </a:ext>
                            </a:extLst>
                          </a:hlinkClick>
                        </a:rPr>
                        <a:t>here</a:t>
                      </a:r>
                      <a:endParaRPr b="1" sz="1000">
                        <a:solidFill>
                          <a:schemeClr val="accent1"/>
                        </a:solidFill>
                        <a:latin typeface="Cabin"/>
                        <a:ea typeface="Cabin"/>
                        <a:cs typeface="Cabin"/>
                        <a:sym typeface="Cabin"/>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96" name="Google Shape;196;p29"/>
          <p:cNvSpPr txBox="1"/>
          <p:nvPr/>
        </p:nvSpPr>
        <p:spPr>
          <a:xfrm>
            <a:off x="1024183" y="4133675"/>
            <a:ext cx="3281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Cabin"/>
                <a:ea typeface="Cabin"/>
                <a:cs typeface="Cabin"/>
                <a:sym typeface="Cabin"/>
              </a:rPr>
              <a:t>For more info:</a:t>
            </a:r>
            <a:br>
              <a:rPr lang="en" sz="800">
                <a:solidFill>
                  <a:schemeClr val="dk1"/>
                </a:solidFill>
                <a:latin typeface="Cabin"/>
                <a:ea typeface="Cabin"/>
                <a:cs typeface="Cabin"/>
                <a:sym typeface="Cabin"/>
              </a:rPr>
            </a:br>
            <a:r>
              <a:rPr b="1" lang="en" sz="1000" u="sng">
                <a:solidFill>
                  <a:schemeClr val="accent1"/>
                </a:solidFill>
                <a:latin typeface="Cabin"/>
                <a:ea typeface="Cabin"/>
                <a:cs typeface="Cabin"/>
                <a:sym typeface="Cabin"/>
                <a:hlinkClick r:id="rId12">
                  <a:extLst>
                    <a:ext uri="{A12FA001-AC4F-418D-AE19-62706E023703}">
                      <ahyp:hlinkClr val="tx"/>
                    </a:ext>
                  </a:extLst>
                </a:hlinkClick>
              </a:rPr>
              <a:t>SLIDESGO</a:t>
            </a:r>
            <a:r>
              <a:rPr b="1" lang="en" sz="1000">
                <a:solidFill>
                  <a:schemeClr val="accent1"/>
                </a:solidFill>
                <a:uFill>
                  <a:noFill/>
                </a:uFill>
                <a:latin typeface="Cabin"/>
                <a:ea typeface="Cabin"/>
                <a:cs typeface="Cabin"/>
                <a:sym typeface="Cabin"/>
                <a:hlinkClick r:id="rId13">
                  <a:extLst>
                    <a:ext uri="{A12FA001-AC4F-418D-AE19-62706E023703}">
                      <ahyp:hlinkClr val="tx"/>
                    </a:ext>
                  </a:extLst>
                </a:hlinkClick>
              </a:rPr>
              <a:t> </a:t>
            </a:r>
            <a:r>
              <a:rPr b="1" lang="en" sz="1000">
                <a:solidFill>
                  <a:schemeClr val="accent1"/>
                </a:solidFill>
                <a:latin typeface="Cabin"/>
                <a:ea typeface="Cabin"/>
                <a:cs typeface="Cabin"/>
                <a:sym typeface="Cabin"/>
              </a:rPr>
              <a:t>| </a:t>
            </a:r>
            <a:r>
              <a:rPr b="1" lang="en" sz="1000" u="sng">
                <a:solidFill>
                  <a:schemeClr val="accent1"/>
                </a:solidFill>
                <a:latin typeface="Cabin"/>
                <a:ea typeface="Cabin"/>
                <a:cs typeface="Cabin"/>
                <a:sym typeface="Cabin"/>
                <a:hlinkClick r:id="rId14">
                  <a:extLst>
                    <a:ext uri="{A12FA001-AC4F-418D-AE19-62706E023703}">
                      <ahyp:hlinkClr val="tx"/>
                    </a:ext>
                  </a:extLst>
                </a:hlinkClick>
              </a:rPr>
              <a:t>BLOG</a:t>
            </a:r>
            <a:r>
              <a:rPr b="1" lang="en" sz="1000">
                <a:solidFill>
                  <a:schemeClr val="accent1"/>
                </a:solidFill>
                <a:latin typeface="Cabin"/>
                <a:ea typeface="Cabin"/>
                <a:cs typeface="Cabin"/>
                <a:sym typeface="Cabin"/>
              </a:rPr>
              <a:t> | </a:t>
            </a:r>
            <a:r>
              <a:rPr b="1" lang="en" sz="1000" u="sng">
                <a:solidFill>
                  <a:schemeClr val="accent1"/>
                </a:solidFill>
                <a:latin typeface="Cabin"/>
                <a:ea typeface="Cabin"/>
                <a:cs typeface="Cabin"/>
                <a:sym typeface="Cabin"/>
                <a:hlinkClick r:id="rId15">
                  <a:extLst>
                    <a:ext uri="{A12FA001-AC4F-418D-AE19-62706E023703}">
                      <ahyp:hlinkClr val="tx"/>
                    </a:ext>
                  </a:extLst>
                </a:hlinkClick>
              </a:rPr>
              <a:t>FAQ</a:t>
            </a:r>
            <a:r>
              <a:rPr b="1" lang="en" sz="1000" u="sng">
                <a:solidFill>
                  <a:schemeClr val="accent1"/>
                </a:solidFill>
                <a:latin typeface="Cabin"/>
                <a:ea typeface="Cabin"/>
                <a:cs typeface="Cabin"/>
                <a:sym typeface="Cabin"/>
              </a:rPr>
              <a:t>S</a:t>
            </a:r>
            <a:endParaRPr b="1" sz="1000" u="sng">
              <a:solidFill>
                <a:schemeClr val="accent1"/>
              </a:solidFill>
              <a:latin typeface="Cabin"/>
              <a:ea typeface="Cabin"/>
              <a:cs typeface="Cabin"/>
              <a:sym typeface="Cabin"/>
            </a:endParaRPr>
          </a:p>
        </p:txBody>
      </p:sp>
      <p:sp>
        <p:nvSpPr>
          <p:cNvPr id="197" name="Google Shape;197;p29"/>
          <p:cNvSpPr txBox="1"/>
          <p:nvPr/>
        </p:nvSpPr>
        <p:spPr>
          <a:xfrm>
            <a:off x="4838417" y="4133675"/>
            <a:ext cx="3281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Cabin"/>
                <a:ea typeface="Cabin"/>
                <a:cs typeface="Cabin"/>
                <a:sym typeface="Cabin"/>
              </a:rPr>
              <a:t>You can visit our sister </a:t>
            </a:r>
            <a:r>
              <a:rPr lang="en" sz="800">
                <a:solidFill>
                  <a:schemeClr val="dk1"/>
                </a:solidFill>
                <a:latin typeface="Cabin"/>
                <a:ea typeface="Cabin"/>
                <a:cs typeface="Cabin"/>
                <a:sym typeface="Cabin"/>
              </a:rPr>
              <a:t>projects</a:t>
            </a:r>
            <a:r>
              <a:rPr lang="en" sz="800">
                <a:solidFill>
                  <a:schemeClr val="dk1"/>
                </a:solidFill>
                <a:latin typeface="Cabin"/>
                <a:ea typeface="Cabin"/>
                <a:cs typeface="Cabin"/>
                <a:sym typeface="Cabin"/>
              </a:rPr>
              <a:t>:</a:t>
            </a:r>
            <a:br>
              <a:rPr lang="en" sz="800">
                <a:solidFill>
                  <a:schemeClr val="dk1"/>
                </a:solidFill>
                <a:latin typeface="Cabin"/>
                <a:ea typeface="Cabin"/>
                <a:cs typeface="Cabin"/>
                <a:sym typeface="Cabin"/>
              </a:rPr>
            </a:br>
            <a:r>
              <a:rPr b="1" lang="en" sz="1000" u="sng">
                <a:solidFill>
                  <a:schemeClr val="accent1"/>
                </a:solidFill>
                <a:latin typeface="Cabin"/>
                <a:ea typeface="Cabin"/>
                <a:cs typeface="Cabin"/>
                <a:sym typeface="Cabin"/>
                <a:hlinkClick r:id="rId16">
                  <a:extLst>
                    <a:ext uri="{A12FA001-AC4F-418D-AE19-62706E023703}">
                      <ahyp:hlinkClr val="tx"/>
                    </a:ext>
                  </a:extLst>
                </a:hlinkClick>
              </a:rPr>
              <a:t>FREEPIK</a:t>
            </a:r>
            <a:r>
              <a:rPr b="1" lang="en" sz="1000">
                <a:solidFill>
                  <a:schemeClr val="accent1"/>
                </a:solidFill>
                <a:latin typeface="Cabin"/>
                <a:ea typeface="Cabin"/>
                <a:cs typeface="Cabin"/>
                <a:sym typeface="Cabin"/>
              </a:rPr>
              <a:t> | </a:t>
            </a:r>
            <a:r>
              <a:rPr b="1" lang="en" sz="1000" u="sng">
                <a:solidFill>
                  <a:schemeClr val="accent1"/>
                </a:solidFill>
                <a:latin typeface="Cabin"/>
                <a:ea typeface="Cabin"/>
                <a:cs typeface="Cabin"/>
                <a:sym typeface="Cabin"/>
                <a:hlinkClick r:id="rId17">
                  <a:extLst>
                    <a:ext uri="{A12FA001-AC4F-418D-AE19-62706E023703}">
                      <ahyp:hlinkClr val="tx"/>
                    </a:ext>
                  </a:extLst>
                </a:hlinkClick>
              </a:rPr>
              <a:t>FLATICON</a:t>
            </a:r>
            <a:r>
              <a:rPr b="1" lang="en" sz="1000">
                <a:solidFill>
                  <a:schemeClr val="accent1"/>
                </a:solidFill>
                <a:latin typeface="Cabin"/>
                <a:ea typeface="Cabin"/>
                <a:cs typeface="Cabin"/>
                <a:sym typeface="Cabin"/>
              </a:rPr>
              <a:t> | </a:t>
            </a:r>
            <a:r>
              <a:rPr b="1" lang="en" sz="1000" u="sng">
                <a:solidFill>
                  <a:schemeClr val="accent1"/>
                </a:solidFill>
                <a:latin typeface="Cabin"/>
                <a:ea typeface="Cabin"/>
                <a:cs typeface="Cabin"/>
                <a:sym typeface="Cabin"/>
                <a:hlinkClick r:id="rId18">
                  <a:extLst>
                    <a:ext uri="{A12FA001-AC4F-418D-AE19-62706E023703}">
                      <ahyp:hlinkClr val="tx"/>
                    </a:ext>
                  </a:extLst>
                </a:hlinkClick>
              </a:rPr>
              <a:t>STORYSET</a:t>
            </a:r>
            <a:r>
              <a:rPr b="1" lang="en" sz="1000">
                <a:solidFill>
                  <a:schemeClr val="accent1"/>
                </a:solidFill>
                <a:latin typeface="Cabin"/>
                <a:ea typeface="Cabin"/>
                <a:cs typeface="Cabin"/>
                <a:sym typeface="Cabin"/>
              </a:rPr>
              <a:t> | </a:t>
            </a:r>
            <a:r>
              <a:rPr b="1" lang="en" sz="1000" u="sng">
                <a:solidFill>
                  <a:schemeClr val="accent1"/>
                </a:solidFill>
                <a:latin typeface="Cabin"/>
                <a:ea typeface="Cabin"/>
                <a:cs typeface="Cabin"/>
                <a:sym typeface="Cabin"/>
                <a:hlinkClick r:id="rId19">
                  <a:extLst>
                    <a:ext uri="{A12FA001-AC4F-418D-AE19-62706E023703}">
                      <ahyp:hlinkClr val="tx"/>
                    </a:ext>
                  </a:extLst>
                </a:hlinkClick>
              </a:rPr>
              <a:t>WEPIK</a:t>
            </a:r>
            <a:r>
              <a:rPr b="1" lang="en" sz="1000">
                <a:solidFill>
                  <a:schemeClr val="accent1"/>
                </a:solidFill>
                <a:uFill>
                  <a:noFill/>
                </a:uFill>
                <a:latin typeface="Cabin"/>
                <a:ea typeface="Cabin"/>
                <a:cs typeface="Cabin"/>
                <a:sym typeface="Cabin"/>
                <a:hlinkClick r:id="rId20">
                  <a:extLst>
                    <a:ext uri="{A12FA001-AC4F-418D-AE19-62706E023703}">
                      <ahyp:hlinkClr val="tx"/>
                    </a:ext>
                  </a:extLst>
                </a:hlinkClick>
              </a:rPr>
              <a:t> </a:t>
            </a:r>
            <a:r>
              <a:rPr b="1" lang="en" sz="1000">
                <a:solidFill>
                  <a:schemeClr val="accent1"/>
                </a:solidFill>
                <a:latin typeface="Cabin"/>
                <a:ea typeface="Cabin"/>
                <a:cs typeface="Cabin"/>
                <a:sym typeface="Cabin"/>
              </a:rPr>
              <a:t>| </a:t>
            </a:r>
            <a:r>
              <a:rPr b="1" lang="en" sz="1000" u="sng">
                <a:solidFill>
                  <a:schemeClr val="accent1"/>
                </a:solidFill>
                <a:latin typeface="Cabin"/>
                <a:ea typeface="Cabin"/>
                <a:cs typeface="Cabin"/>
                <a:sym typeface="Cabin"/>
                <a:hlinkClick r:id="rId21">
                  <a:extLst>
                    <a:ext uri="{A12FA001-AC4F-418D-AE19-62706E023703}">
                      <ahyp:hlinkClr val="tx"/>
                    </a:ext>
                  </a:extLst>
                </a:hlinkClick>
              </a:rPr>
              <a:t>VIDEVO</a:t>
            </a:r>
            <a:endParaRPr b="1" sz="1000">
              <a:solidFill>
                <a:schemeClr val="accent1"/>
              </a:solidFill>
              <a:latin typeface="Cabin"/>
              <a:ea typeface="Cabin"/>
              <a:cs typeface="Cabin"/>
              <a:sym typeface="Cabi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pic>
        <p:nvPicPr>
          <p:cNvPr id="446" name="Google Shape;446;p47"/>
          <p:cNvPicPr preferRelativeResize="0"/>
          <p:nvPr/>
        </p:nvPicPr>
        <p:blipFill rotWithShape="1">
          <a:blip r:embed="rId3">
            <a:alphaModFix/>
          </a:blip>
          <a:srcRect b="7862" l="16769" r="-16769" t="7862"/>
          <a:stretch/>
        </p:blipFill>
        <p:spPr>
          <a:xfrm>
            <a:off x="0" y="-1"/>
            <a:ext cx="9144003" cy="5143502"/>
          </a:xfrm>
          <a:prstGeom prst="rect">
            <a:avLst/>
          </a:prstGeom>
          <a:noFill/>
          <a:ln>
            <a:noFill/>
          </a:ln>
        </p:spPr>
      </p:pic>
      <p:sp>
        <p:nvSpPr>
          <p:cNvPr id="447" name="Google Shape;447;p47"/>
          <p:cNvSpPr/>
          <p:nvPr/>
        </p:nvSpPr>
        <p:spPr>
          <a:xfrm rot="5400000">
            <a:off x="3135750" y="-853050"/>
            <a:ext cx="5155200" cy="68613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7"/>
          <p:cNvSpPr txBox="1"/>
          <p:nvPr>
            <p:ph type="ctrTitle"/>
          </p:nvPr>
        </p:nvSpPr>
        <p:spPr>
          <a:xfrm>
            <a:off x="4330418" y="773000"/>
            <a:ext cx="4322100" cy="9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449" name="Google Shape;449;p47"/>
          <p:cNvSpPr txBox="1"/>
          <p:nvPr>
            <p:ph idx="1" type="subTitle"/>
          </p:nvPr>
        </p:nvSpPr>
        <p:spPr>
          <a:xfrm>
            <a:off x="4325500" y="1770800"/>
            <a:ext cx="4332000" cy="1111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2400">
                <a:solidFill>
                  <a:schemeClr val="accent1"/>
                </a:solidFill>
                <a:latin typeface="Bakbak One"/>
                <a:ea typeface="Bakbak One"/>
                <a:cs typeface="Bakbak One"/>
                <a:sym typeface="Bakbak One"/>
              </a:rPr>
              <a:t>Do you have any questions?</a:t>
            </a:r>
            <a:br>
              <a:rPr lang="en" sz="2400">
                <a:solidFill>
                  <a:schemeClr val="accent1"/>
                </a:solidFill>
                <a:latin typeface="Bakbak One"/>
                <a:ea typeface="Bakbak One"/>
                <a:cs typeface="Bakbak One"/>
                <a:sym typeface="Bakbak One"/>
              </a:rPr>
            </a:br>
            <a:r>
              <a:rPr lang="en">
                <a:uFill>
                  <a:noFill/>
                </a:uFill>
                <a:hlinkClick r:id="rId4"/>
              </a:rPr>
              <a:t>youremail@freepik.com</a:t>
            </a:r>
            <a:br>
              <a:rPr lang="en"/>
            </a:br>
            <a:r>
              <a:rPr lang="en"/>
              <a:t>+34 654 321 432</a:t>
            </a:r>
            <a:br>
              <a:rPr lang="en"/>
            </a:br>
            <a:r>
              <a:rPr lang="en"/>
              <a:t>yourwebsite.com</a:t>
            </a:r>
            <a:endParaRPr/>
          </a:p>
        </p:txBody>
      </p:sp>
      <p:sp>
        <p:nvSpPr>
          <p:cNvPr id="450" name="Google Shape;450;p47"/>
          <p:cNvSpPr txBox="1"/>
          <p:nvPr/>
        </p:nvSpPr>
        <p:spPr>
          <a:xfrm>
            <a:off x="4325500" y="3935800"/>
            <a:ext cx="2391000" cy="434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Cabin"/>
                <a:ea typeface="Cabin"/>
                <a:cs typeface="Cabin"/>
                <a:sym typeface="Cabin"/>
              </a:rPr>
              <a:t>Please keep this slide for attribution</a:t>
            </a:r>
            <a:endParaRPr sz="1000">
              <a:solidFill>
                <a:schemeClr val="dk1"/>
              </a:solidFill>
              <a:latin typeface="Cabin"/>
              <a:ea typeface="Cabin"/>
              <a:cs typeface="Cabin"/>
              <a:sym typeface="Cabin"/>
            </a:endParaRPr>
          </a:p>
        </p:txBody>
      </p:sp>
      <p:sp>
        <p:nvSpPr>
          <p:cNvPr id="451" name="Google Shape;451;p47"/>
          <p:cNvSpPr txBox="1"/>
          <p:nvPr/>
        </p:nvSpPr>
        <p:spPr>
          <a:xfrm>
            <a:off x="4330425" y="2955200"/>
            <a:ext cx="3772800" cy="434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Cabin"/>
                <a:ea typeface="Cabin"/>
                <a:cs typeface="Cabin"/>
                <a:sym typeface="Cabin"/>
              </a:rPr>
              <a:t>CREDITS: This presentation template was created by </a:t>
            </a:r>
            <a:r>
              <a:rPr b="1" lang="en" sz="1000" u="sng">
                <a:solidFill>
                  <a:schemeClr val="dk1"/>
                </a:solidFill>
                <a:latin typeface="Cabin"/>
                <a:ea typeface="Cabin"/>
                <a:cs typeface="Cabin"/>
                <a:sym typeface="Cabin"/>
                <a:hlinkClick r:id="rId5">
                  <a:extLst>
                    <a:ext uri="{A12FA001-AC4F-418D-AE19-62706E023703}">
                      <ahyp:hlinkClr val="tx"/>
                    </a:ext>
                  </a:extLst>
                </a:hlinkClick>
              </a:rPr>
              <a:t>Slidesgo</a:t>
            </a:r>
            <a:r>
              <a:rPr b="1" lang="en" sz="1000" u="sng">
                <a:solidFill>
                  <a:schemeClr val="dk1"/>
                </a:solidFill>
                <a:latin typeface="Cabin"/>
                <a:ea typeface="Cabin"/>
                <a:cs typeface="Cabin"/>
                <a:sym typeface="Cabin"/>
              </a:rPr>
              <a:t>, </a:t>
            </a:r>
            <a:r>
              <a:rPr lang="en" sz="1000">
                <a:solidFill>
                  <a:schemeClr val="dk1"/>
                </a:solidFill>
                <a:latin typeface="Cabin"/>
                <a:ea typeface="Cabin"/>
                <a:cs typeface="Cabin"/>
                <a:sym typeface="Cabin"/>
              </a:rPr>
              <a:t>including icons by </a:t>
            </a:r>
            <a:r>
              <a:rPr b="1" lang="en" sz="1000" u="sng">
                <a:solidFill>
                  <a:schemeClr val="dk1"/>
                </a:solidFill>
                <a:latin typeface="Cabin"/>
                <a:ea typeface="Cabin"/>
                <a:cs typeface="Cabin"/>
                <a:sym typeface="Cabin"/>
                <a:hlinkClick r:id="rId6">
                  <a:extLst>
                    <a:ext uri="{A12FA001-AC4F-418D-AE19-62706E023703}">
                      <ahyp:hlinkClr val="tx"/>
                    </a:ext>
                  </a:extLst>
                </a:hlinkClick>
              </a:rPr>
              <a:t>Flaticon</a:t>
            </a:r>
            <a:r>
              <a:rPr b="1" lang="en" sz="1000">
                <a:solidFill>
                  <a:schemeClr val="dk1"/>
                </a:solidFill>
                <a:latin typeface="Cabin"/>
                <a:ea typeface="Cabin"/>
                <a:cs typeface="Cabin"/>
                <a:sym typeface="Cabin"/>
              </a:rPr>
              <a:t> </a:t>
            </a:r>
            <a:r>
              <a:rPr lang="en" sz="1000">
                <a:solidFill>
                  <a:schemeClr val="dk1"/>
                </a:solidFill>
                <a:latin typeface="Cabin"/>
                <a:ea typeface="Cabin"/>
                <a:cs typeface="Cabin"/>
                <a:sym typeface="Cabin"/>
              </a:rPr>
              <a:t>and infographics &amp; images by </a:t>
            </a:r>
            <a:r>
              <a:rPr b="1" lang="en" sz="1000" u="sng">
                <a:solidFill>
                  <a:schemeClr val="dk1"/>
                </a:solidFill>
                <a:latin typeface="Cabin"/>
                <a:ea typeface="Cabin"/>
                <a:cs typeface="Cabin"/>
                <a:sym typeface="Cabin"/>
                <a:hlinkClick r:id="rId7">
                  <a:extLst>
                    <a:ext uri="{A12FA001-AC4F-418D-AE19-62706E023703}">
                      <ahyp:hlinkClr val="tx"/>
                    </a:ext>
                  </a:extLst>
                </a:hlinkClick>
              </a:rPr>
              <a:t>Freepik</a:t>
            </a:r>
            <a:endParaRPr b="1" sz="1000" u="sng">
              <a:solidFill>
                <a:schemeClr val="dk1"/>
              </a:solidFill>
              <a:latin typeface="Cabin"/>
              <a:ea typeface="Cabin"/>
              <a:cs typeface="Cabin"/>
              <a:sym typeface="Cabin"/>
            </a:endParaRPr>
          </a:p>
        </p:txBody>
      </p:sp>
      <p:sp>
        <p:nvSpPr>
          <p:cNvPr id="452" name="Google Shape;452;p47"/>
          <p:cNvSpPr/>
          <p:nvPr/>
        </p:nvSpPr>
        <p:spPr>
          <a:xfrm>
            <a:off x="4449320" y="3513736"/>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 name="Google Shape;453;p47"/>
          <p:cNvGrpSpPr/>
          <p:nvPr/>
        </p:nvGrpSpPr>
        <p:grpSpPr>
          <a:xfrm>
            <a:off x="4898792" y="3513927"/>
            <a:ext cx="346056" cy="345674"/>
            <a:chOff x="3303268" y="3817349"/>
            <a:chExt cx="346056" cy="345674"/>
          </a:xfrm>
        </p:grpSpPr>
        <p:sp>
          <p:nvSpPr>
            <p:cNvPr id="454" name="Google Shape;454;p4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47"/>
          <p:cNvGrpSpPr/>
          <p:nvPr/>
        </p:nvGrpSpPr>
        <p:grpSpPr>
          <a:xfrm>
            <a:off x="5347881" y="3513927"/>
            <a:ext cx="346056" cy="345674"/>
            <a:chOff x="3752358" y="3817349"/>
            <a:chExt cx="346056" cy="345674"/>
          </a:xfrm>
        </p:grpSpPr>
        <p:sp>
          <p:nvSpPr>
            <p:cNvPr id="459" name="Google Shape;459;p4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47"/>
          <p:cNvGrpSpPr/>
          <p:nvPr/>
        </p:nvGrpSpPr>
        <p:grpSpPr>
          <a:xfrm>
            <a:off x="5796971" y="3513927"/>
            <a:ext cx="346024" cy="345674"/>
            <a:chOff x="4201447" y="3817349"/>
            <a:chExt cx="346024" cy="345674"/>
          </a:xfrm>
        </p:grpSpPr>
        <p:sp>
          <p:nvSpPr>
            <p:cNvPr id="464" name="Google Shape;464;p4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471" name="Google Shape;471;p48"/>
          <p:cNvSpPr txBox="1"/>
          <p:nvPr>
            <p:ph idx="1" type="subTitle"/>
          </p:nvPr>
        </p:nvSpPr>
        <p:spPr>
          <a:xfrm>
            <a:off x="720000" y="1212525"/>
            <a:ext cx="7708800" cy="268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rPr lang="en" sz="2400">
                <a:solidFill>
                  <a:schemeClr val="accent1"/>
                </a:solidFill>
                <a:latin typeface="Bakbak One"/>
                <a:ea typeface="Bakbak One"/>
                <a:cs typeface="Bakbak One"/>
                <a:sym typeface="Bakbak One"/>
              </a:rPr>
              <a:t>Photos</a:t>
            </a:r>
            <a:endParaRPr sz="2400">
              <a:solidFill>
                <a:schemeClr val="accent1"/>
              </a:solidFill>
              <a:latin typeface="Bakbak One"/>
              <a:ea typeface="Bakbak One"/>
              <a:cs typeface="Bakbak One"/>
              <a:sym typeface="Bakbak One"/>
            </a:endParaRPr>
          </a:p>
          <a:p>
            <a:pPr indent="-304800" lvl="0" marL="457200" rtl="0" algn="l">
              <a:spcBef>
                <a:spcPts val="0"/>
              </a:spcBef>
              <a:spcAft>
                <a:spcPts val="0"/>
              </a:spcAft>
              <a:buSzPts val="1200"/>
              <a:buChar char="●"/>
            </a:pPr>
            <a:r>
              <a:rPr lang="en">
                <a:uFill>
                  <a:noFill/>
                </a:uFill>
                <a:hlinkClick r:id="rId3"/>
              </a:rPr>
              <a:t>High angle table full of delicious food arrangement</a:t>
            </a:r>
            <a:r>
              <a:rPr lang="en"/>
              <a:t> I</a:t>
            </a:r>
            <a:endParaRPr/>
          </a:p>
          <a:p>
            <a:pPr indent="-304800" lvl="0" marL="457200" rtl="0" algn="l">
              <a:spcBef>
                <a:spcPts val="0"/>
              </a:spcBef>
              <a:spcAft>
                <a:spcPts val="0"/>
              </a:spcAft>
              <a:buSzPts val="1200"/>
              <a:buChar char="●"/>
            </a:pPr>
            <a:r>
              <a:rPr lang="en">
                <a:uFill>
                  <a:noFill/>
                </a:uFill>
                <a:hlinkClick r:id="rId4"/>
              </a:rPr>
              <a:t>High angle table full of delicious food arrangement II</a:t>
            </a:r>
            <a:endParaRPr/>
          </a:p>
          <a:p>
            <a:pPr indent="-304800" lvl="0" marL="457200" rtl="0" algn="l">
              <a:spcBef>
                <a:spcPts val="0"/>
              </a:spcBef>
              <a:spcAft>
                <a:spcPts val="0"/>
              </a:spcAft>
              <a:buSzPts val="1200"/>
              <a:buChar char="●"/>
            </a:pPr>
            <a:r>
              <a:rPr lang="en">
                <a:uFill>
                  <a:noFill/>
                </a:uFill>
                <a:hlinkClick r:id="rId5"/>
              </a:rPr>
              <a:t>Top view table full of delicious food arrangement</a:t>
            </a:r>
            <a:endParaRPr/>
          </a:p>
          <a:p>
            <a:pPr indent="-304800" lvl="0" marL="457200" rtl="0" algn="l">
              <a:spcBef>
                <a:spcPts val="0"/>
              </a:spcBef>
              <a:spcAft>
                <a:spcPts val="0"/>
              </a:spcAft>
              <a:buSzPts val="1200"/>
              <a:buChar char="●"/>
            </a:pPr>
            <a:r>
              <a:rPr lang="en">
                <a:uFill>
                  <a:noFill/>
                </a:uFill>
                <a:hlinkClick r:id="rId6"/>
              </a:rPr>
              <a:t>Top view table full of delicious food assortment</a:t>
            </a:r>
            <a:r>
              <a:rPr lang="en"/>
              <a:t> I</a:t>
            </a:r>
            <a:endParaRPr/>
          </a:p>
          <a:p>
            <a:pPr indent="-304800" lvl="0" marL="457200" rtl="0" algn="l">
              <a:spcBef>
                <a:spcPts val="0"/>
              </a:spcBef>
              <a:spcAft>
                <a:spcPts val="0"/>
              </a:spcAft>
              <a:buSzPts val="1200"/>
              <a:buChar char="●"/>
            </a:pPr>
            <a:r>
              <a:rPr lang="en">
                <a:uFill>
                  <a:noFill/>
                </a:uFill>
                <a:hlinkClick r:id="rId7"/>
              </a:rPr>
              <a:t>Top view table full of delicious food assortment II</a:t>
            </a:r>
            <a:endParaRPr/>
          </a:p>
          <a:p>
            <a:pPr indent="-304800" lvl="0" marL="457200" rtl="0" algn="l">
              <a:spcBef>
                <a:spcPts val="0"/>
              </a:spcBef>
              <a:spcAft>
                <a:spcPts val="0"/>
              </a:spcAft>
              <a:buSzPts val="1200"/>
              <a:buChar char="●"/>
            </a:pPr>
            <a:r>
              <a:rPr lang="en">
                <a:uFill>
                  <a:noFill/>
                </a:uFill>
                <a:hlinkClick r:id="rId8"/>
              </a:rPr>
              <a:t>Top view table full of delicious food assortment III</a:t>
            </a:r>
            <a:endParaRPr/>
          </a:p>
          <a:p>
            <a:pPr indent="-304800" lvl="0" marL="457200" rtl="0" algn="l">
              <a:spcBef>
                <a:spcPts val="0"/>
              </a:spcBef>
              <a:spcAft>
                <a:spcPts val="0"/>
              </a:spcAft>
              <a:buSzPts val="1200"/>
              <a:buChar char="●"/>
            </a:pPr>
            <a:r>
              <a:rPr lang="en">
                <a:uFill>
                  <a:noFill/>
                </a:uFill>
                <a:hlinkClick r:id="rId9"/>
              </a:rPr>
              <a:t>Top view table full of delicious food assortment IV</a:t>
            </a:r>
            <a:endParaRPr/>
          </a:p>
          <a:p>
            <a:pPr indent="-304800" lvl="0" marL="457200" rtl="0" algn="l">
              <a:spcBef>
                <a:spcPts val="0"/>
              </a:spcBef>
              <a:spcAft>
                <a:spcPts val="0"/>
              </a:spcAft>
              <a:buSzPts val="1200"/>
              <a:buChar char="●"/>
            </a:pPr>
            <a:r>
              <a:rPr lang="en">
                <a:uFill>
                  <a:noFill/>
                </a:uFill>
                <a:hlinkClick r:id="rId10"/>
              </a:rPr>
              <a:t>Top view table full of delicious food assortment V</a:t>
            </a:r>
            <a:endParaRPr/>
          </a:p>
          <a:p>
            <a:pPr indent="-304800" lvl="0" marL="457200" rtl="0" algn="l">
              <a:spcBef>
                <a:spcPts val="0"/>
              </a:spcBef>
              <a:spcAft>
                <a:spcPts val="0"/>
              </a:spcAft>
              <a:buSzPts val="1200"/>
              <a:buChar char="●"/>
            </a:pPr>
            <a:r>
              <a:rPr lang="en">
                <a:uFill>
                  <a:noFill/>
                </a:uFill>
                <a:hlinkClick r:id="rId11"/>
              </a:rPr>
              <a:t>Top view table full of delicious food assortment VI</a:t>
            </a:r>
            <a:endParaRPr/>
          </a:p>
          <a:p>
            <a:pPr indent="-304800" lvl="0" marL="457200" rtl="0" algn="l">
              <a:spcBef>
                <a:spcPts val="0"/>
              </a:spcBef>
              <a:spcAft>
                <a:spcPts val="0"/>
              </a:spcAft>
              <a:buSzPts val="1200"/>
              <a:buChar char="●"/>
            </a:pPr>
            <a:r>
              <a:rPr lang="en">
                <a:uFill>
                  <a:noFill/>
                </a:uFill>
                <a:hlinkClick r:id="rId12"/>
              </a:rPr>
              <a:t>Top view table full of delicious food composition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477" name="Google Shape;477;p49"/>
          <p:cNvSpPr txBox="1"/>
          <p:nvPr>
            <p:ph idx="1" type="subTitle"/>
          </p:nvPr>
        </p:nvSpPr>
        <p:spPr>
          <a:xfrm>
            <a:off x="720000" y="1212525"/>
            <a:ext cx="7708800" cy="219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for free at our other websites:</a:t>
            </a:r>
            <a:endParaRPr/>
          </a:p>
          <a:p>
            <a:pPr indent="0" lvl="0" marL="0" rtl="0" algn="l">
              <a:spcBef>
                <a:spcPts val="0"/>
              </a:spcBef>
              <a:spcAft>
                <a:spcPts val="0"/>
              </a:spcAft>
              <a:buNone/>
            </a:pPr>
            <a:r>
              <a:rPr lang="en" sz="2400">
                <a:solidFill>
                  <a:schemeClr val="accent1"/>
                </a:solidFill>
                <a:latin typeface="Bakbak One"/>
                <a:ea typeface="Bakbak One"/>
                <a:cs typeface="Bakbak One"/>
                <a:sym typeface="Bakbak One"/>
              </a:rPr>
              <a:t>Photos</a:t>
            </a:r>
            <a:endParaRPr sz="2400">
              <a:solidFill>
                <a:schemeClr val="accent1"/>
              </a:solidFill>
              <a:latin typeface="Bakbak One"/>
              <a:ea typeface="Bakbak One"/>
              <a:cs typeface="Bakbak One"/>
              <a:sym typeface="Bakbak One"/>
            </a:endParaRPr>
          </a:p>
          <a:p>
            <a:pPr indent="-304800" lvl="0" marL="457200" rtl="0" algn="l">
              <a:spcBef>
                <a:spcPts val="0"/>
              </a:spcBef>
              <a:spcAft>
                <a:spcPts val="0"/>
              </a:spcAft>
              <a:buSzPts val="1200"/>
              <a:buChar char="●"/>
            </a:pPr>
            <a:r>
              <a:rPr lang="en">
                <a:uFill>
                  <a:noFill/>
                </a:uFill>
                <a:hlinkClick r:id="rId3"/>
              </a:rPr>
              <a:t>T</a:t>
            </a:r>
            <a:r>
              <a:rPr lang="en">
                <a:uFill>
                  <a:noFill/>
                </a:uFill>
                <a:hlinkClick r:id="rId4"/>
              </a:rPr>
              <a:t>op view table full of delicious food</a:t>
            </a:r>
            <a:r>
              <a:rPr lang="en"/>
              <a:t> I</a:t>
            </a:r>
            <a:endParaRPr/>
          </a:p>
          <a:p>
            <a:pPr indent="-304800" lvl="0" marL="457200" rtl="0" algn="l">
              <a:spcBef>
                <a:spcPts val="0"/>
              </a:spcBef>
              <a:spcAft>
                <a:spcPts val="0"/>
              </a:spcAft>
              <a:buSzPts val="1200"/>
              <a:buChar char="●"/>
            </a:pPr>
            <a:r>
              <a:rPr lang="en">
                <a:uFill>
                  <a:noFill/>
                </a:uFill>
                <a:hlinkClick r:id="rId5"/>
              </a:rPr>
              <a:t>Top view table full of delicious food II</a:t>
            </a:r>
            <a:endParaRPr/>
          </a:p>
          <a:p>
            <a:pPr indent="-304800" lvl="0" marL="457200" rtl="0" algn="l">
              <a:spcBef>
                <a:spcPts val="0"/>
              </a:spcBef>
              <a:spcAft>
                <a:spcPts val="0"/>
              </a:spcAft>
              <a:buSzPts val="1200"/>
              <a:buChar char="●"/>
            </a:pPr>
            <a:r>
              <a:rPr lang="en">
                <a:uFill>
                  <a:noFill/>
                </a:uFill>
                <a:hlinkClick r:id="rId6"/>
              </a:rPr>
              <a:t>Top view table full of delicious food III</a:t>
            </a:r>
            <a:endParaRPr/>
          </a:p>
          <a:p>
            <a:pPr indent="-304800" lvl="0" marL="457200" rtl="0" algn="l">
              <a:spcBef>
                <a:spcPts val="0"/>
              </a:spcBef>
              <a:spcAft>
                <a:spcPts val="0"/>
              </a:spcAft>
              <a:buSzPts val="1200"/>
              <a:buChar char="●"/>
            </a:pPr>
            <a:r>
              <a:rPr lang="en">
                <a:uFill>
                  <a:noFill/>
                </a:uFill>
                <a:hlinkClick r:id="rId7"/>
              </a:rPr>
              <a:t>Top view table full of delicious food arrangement</a:t>
            </a:r>
            <a:r>
              <a:rPr lang="en"/>
              <a:t> I</a:t>
            </a:r>
            <a:endParaRPr/>
          </a:p>
          <a:p>
            <a:pPr indent="-304800" lvl="0" marL="457200" rtl="0" algn="l">
              <a:spcBef>
                <a:spcPts val="0"/>
              </a:spcBef>
              <a:spcAft>
                <a:spcPts val="0"/>
              </a:spcAft>
              <a:buSzPts val="1200"/>
              <a:buChar char="●"/>
            </a:pPr>
            <a:r>
              <a:rPr lang="en">
                <a:uFill>
                  <a:noFill/>
                </a:uFill>
                <a:hlinkClick r:id="rId8"/>
              </a:rPr>
              <a:t>Top view table full of delicious food arrangement II</a:t>
            </a:r>
            <a:endParaRPr/>
          </a:p>
          <a:p>
            <a:pPr indent="-304800" lvl="0" marL="457200" rtl="0" algn="l">
              <a:spcBef>
                <a:spcPts val="0"/>
              </a:spcBef>
              <a:spcAft>
                <a:spcPts val="0"/>
              </a:spcAft>
              <a:buSzPts val="1200"/>
              <a:buChar char="●"/>
            </a:pPr>
            <a:r>
              <a:rPr lang="en">
                <a:uFill>
                  <a:noFill/>
                </a:uFill>
                <a:hlinkClick r:id="rId9"/>
              </a:rPr>
              <a:t>Top view table full of delicious food arrangement IV</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1" name="Shape 481"/>
        <p:cNvGrpSpPr/>
        <p:nvPr/>
      </p:nvGrpSpPr>
      <p:grpSpPr>
        <a:xfrm>
          <a:off x="0" y="0"/>
          <a:ext cx="0" cy="0"/>
          <a:chOff x="0" y="0"/>
          <a:chExt cx="0" cy="0"/>
        </a:xfrm>
      </p:grpSpPr>
      <p:sp>
        <p:nvSpPr>
          <p:cNvPr id="482" name="Google Shape;482;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83" name="Google Shape;483;p5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7" name="Shape 487"/>
        <p:cNvGrpSpPr/>
        <p:nvPr/>
      </p:nvGrpSpPr>
      <p:grpSpPr>
        <a:xfrm>
          <a:off x="0" y="0"/>
          <a:ext cx="0" cy="0"/>
          <a:chOff x="0" y="0"/>
          <a:chExt cx="0" cy="0"/>
        </a:xfrm>
      </p:grpSpPr>
      <p:sp>
        <p:nvSpPr>
          <p:cNvPr id="488" name="Google Shape;488;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489" name="Google Shape;489;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3" name="Shape 493"/>
        <p:cNvGrpSpPr/>
        <p:nvPr/>
      </p:nvGrpSpPr>
      <p:grpSpPr>
        <a:xfrm>
          <a:off x="0" y="0"/>
          <a:ext cx="0" cy="0"/>
          <a:chOff x="0" y="0"/>
          <a:chExt cx="0" cy="0"/>
        </a:xfrm>
      </p:grpSpPr>
      <p:sp>
        <p:nvSpPr>
          <p:cNvPr id="494" name="Google Shape;494;p52"/>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Bakbak One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https://fonts.google.com/specimen/Bakbak+One</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Cabin</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https://fonts.google.com/specimen/Cabin</a:t>
            </a:r>
            <a:r>
              <a:rPr lang="en" sz="1100">
                <a:solidFill>
                  <a:schemeClr val="lt1"/>
                </a:solidFill>
              </a:rPr>
              <a:t>)</a:t>
            </a:r>
            <a:endParaRPr sz="1100">
              <a:solidFill>
                <a:schemeClr val="lt1"/>
              </a:solidFill>
            </a:endParaRPr>
          </a:p>
        </p:txBody>
      </p:sp>
      <p:sp>
        <p:nvSpPr>
          <p:cNvPr id="495" name="Google Shape;495;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496" name="Google Shape;496;p52"/>
          <p:cNvSpPr/>
          <p:nvPr/>
        </p:nvSpPr>
        <p:spPr>
          <a:xfrm>
            <a:off x="3114475"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2"/>
          <p:cNvSpPr/>
          <p:nvPr/>
        </p:nvSpPr>
        <p:spPr>
          <a:xfrm>
            <a:off x="4176295" y="2947800"/>
            <a:ext cx="791400" cy="754200"/>
          </a:xfrm>
          <a:prstGeom prst="roundRect">
            <a:avLst>
              <a:gd fmla="val 16667" name="adj"/>
            </a:avLst>
          </a:prstGeom>
          <a:solidFill>
            <a:srgbClr val="32282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2"/>
          <p:cNvSpPr/>
          <p:nvPr/>
        </p:nvSpPr>
        <p:spPr>
          <a:xfrm>
            <a:off x="5238114" y="2947800"/>
            <a:ext cx="791400" cy="754200"/>
          </a:xfrm>
          <a:prstGeom prst="roundRect">
            <a:avLst>
              <a:gd fmla="val 16667" name="adj"/>
            </a:avLst>
          </a:prstGeom>
          <a:solidFill>
            <a:srgbClr val="D3BE4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2"/>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500" name="Google Shape;500;p52"/>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#322825</a:t>
            </a:r>
            <a:endParaRPr sz="1000">
              <a:solidFill>
                <a:srgbClr val="FFFFFF"/>
              </a:solidFill>
            </a:endParaRPr>
          </a:p>
        </p:txBody>
      </p:sp>
      <p:sp>
        <p:nvSpPr>
          <p:cNvPr id="501" name="Google Shape;501;p52"/>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#d3be4f</a:t>
            </a:r>
            <a:endParaRPr sz="1000">
              <a:solidFill>
                <a:schemeClr val="dk1"/>
              </a:solidFill>
            </a:endParaRPr>
          </a:p>
        </p:txBody>
      </p:sp>
      <p:sp>
        <p:nvSpPr>
          <p:cNvPr id="502" name="Google Shape;502;p52"/>
          <p:cNvSpPr/>
          <p:nvPr/>
        </p:nvSpPr>
        <p:spPr>
          <a:xfrm>
            <a:off x="3645388" y="3871725"/>
            <a:ext cx="791400" cy="754200"/>
          </a:xfrm>
          <a:prstGeom prst="roundRect">
            <a:avLst>
              <a:gd fmla="val 16667" name="adj"/>
            </a:avLst>
          </a:prstGeom>
          <a:solidFill>
            <a:srgbClr val="E4613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2"/>
          <p:cNvSpPr txBox="1"/>
          <p:nvPr/>
        </p:nvSpPr>
        <p:spPr>
          <a:xfrm>
            <a:off x="3645388" y="40287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#e4613e</a:t>
            </a:r>
            <a:endParaRPr sz="1000">
              <a:solidFill>
                <a:srgbClr val="FFFFFF"/>
              </a:solidFill>
            </a:endParaRPr>
          </a:p>
        </p:txBody>
      </p:sp>
      <p:sp>
        <p:nvSpPr>
          <p:cNvPr id="504" name="Google Shape;504;p52"/>
          <p:cNvSpPr/>
          <p:nvPr/>
        </p:nvSpPr>
        <p:spPr>
          <a:xfrm>
            <a:off x="4707213" y="3871725"/>
            <a:ext cx="791400" cy="754200"/>
          </a:xfrm>
          <a:prstGeom prst="roundRect">
            <a:avLst>
              <a:gd fmla="val 16667" name="adj"/>
            </a:avLst>
          </a:prstGeom>
          <a:solidFill>
            <a:srgbClr val="EDB57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52"/>
          <p:cNvSpPr txBox="1"/>
          <p:nvPr/>
        </p:nvSpPr>
        <p:spPr>
          <a:xfrm>
            <a:off x="4707213" y="40287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#edb572</a:t>
            </a:r>
            <a:endParaRPr sz="10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9" name="Shape 509"/>
        <p:cNvGrpSpPr/>
        <p:nvPr/>
      </p:nvGrpSpPr>
      <p:grpSpPr>
        <a:xfrm>
          <a:off x="0" y="0"/>
          <a:ext cx="0" cy="0"/>
          <a:chOff x="0" y="0"/>
          <a:chExt cx="0" cy="0"/>
        </a:xfrm>
      </p:grpSpPr>
      <p:sp>
        <p:nvSpPr>
          <p:cNvPr id="510" name="Google Shape;510;p53"/>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511" name="Google Shape;511;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512" name="Google Shape;512;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513" name="Google Shape;513;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514" name="Google Shape;514;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515" name="Google Shape;515;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516" name="Google Shape;516;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517" name="Google Shape;517;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518" name="Google Shape;518;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519" name="Google Shape;519;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520" name="Google Shape;520;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521" name="Google Shape;521;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5" name="Shape 525"/>
        <p:cNvGrpSpPr/>
        <p:nvPr/>
      </p:nvGrpSpPr>
      <p:grpSpPr>
        <a:xfrm>
          <a:off x="0" y="0"/>
          <a:ext cx="0" cy="0"/>
          <a:chOff x="0" y="0"/>
          <a:chExt cx="0" cy="0"/>
        </a:xfrm>
      </p:grpSpPr>
      <p:sp>
        <p:nvSpPr>
          <p:cNvPr id="526" name="Google Shape;526;p54"/>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527" name="Google Shape;527;p54"/>
          <p:cNvGrpSpPr/>
          <p:nvPr/>
        </p:nvGrpSpPr>
        <p:grpSpPr>
          <a:xfrm>
            <a:off x="5117640" y="3085736"/>
            <a:ext cx="474294" cy="551291"/>
            <a:chOff x="4727025" y="1332775"/>
            <a:chExt cx="59900" cy="69625"/>
          </a:xfrm>
        </p:grpSpPr>
        <p:sp>
          <p:nvSpPr>
            <p:cNvPr id="528" name="Google Shape;528;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54"/>
          <p:cNvGrpSpPr/>
          <p:nvPr/>
        </p:nvGrpSpPr>
        <p:grpSpPr>
          <a:xfrm>
            <a:off x="5731296" y="2314340"/>
            <a:ext cx="555653" cy="557031"/>
            <a:chOff x="4820425" y="1329900"/>
            <a:chExt cx="70175" cy="70350"/>
          </a:xfrm>
        </p:grpSpPr>
        <p:sp>
          <p:nvSpPr>
            <p:cNvPr id="531" name="Google Shape;531;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54"/>
          <p:cNvGrpSpPr/>
          <p:nvPr/>
        </p:nvGrpSpPr>
        <p:grpSpPr>
          <a:xfrm>
            <a:off x="6357664" y="2318845"/>
            <a:ext cx="582574" cy="533871"/>
            <a:chOff x="4903200" y="1331525"/>
            <a:chExt cx="73575" cy="67425"/>
          </a:xfrm>
        </p:grpSpPr>
        <p:sp>
          <p:nvSpPr>
            <p:cNvPr id="536" name="Google Shape;536;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54"/>
          <p:cNvGrpSpPr/>
          <p:nvPr/>
        </p:nvGrpSpPr>
        <p:grpSpPr>
          <a:xfrm>
            <a:off x="5717142" y="3078709"/>
            <a:ext cx="583960" cy="565345"/>
            <a:chOff x="4815575" y="1416800"/>
            <a:chExt cx="73750" cy="71400"/>
          </a:xfrm>
        </p:grpSpPr>
        <p:sp>
          <p:nvSpPr>
            <p:cNvPr id="539" name="Google Shape;539;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54"/>
          <p:cNvGrpSpPr/>
          <p:nvPr/>
        </p:nvGrpSpPr>
        <p:grpSpPr>
          <a:xfrm>
            <a:off x="6351924" y="3108896"/>
            <a:ext cx="589898" cy="504970"/>
            <a:chOff x="4902475" y="1418875"/>
            <a:chExt cx="74500" cy="63775"/>
          </a:xfrm>
        </p:grpSpPr>
        <p:sp>
          <p:nvSpPr>
            <p:cNvPr id="543" name="Google Shape;543;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54"/>
          <p:cNvGrpSpPr/>
          <p:nvPr/>
        </p:nvGrpSpPr>
        <p:grpSpPr>
          <a:xfrm>
            <a:off x="5727139" y="3826000"/>
            <a:ext cx="563967" cy="567127"/>
            <a:chOff x="4818100" y="1507675"/>
            <a:chExt cx="71225" cy="71625"/>
          </a:xfrm>
        </p:grpSpPr>
        <p:sp>
          <p:nvSpPr>
            <p:cNvPr id="546" name="Google Shape;546;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 name="Google Shape;550;p54"/>
          <p:cNvGrpSpPr/>
          <p:nvPr/>
        </p:nvGrpSpPr>
        <p:grpSpPr>
          <a:xfrm>
            <a:off x="5040636" y="3829461"/>
            <a:ext cx="628301" cy="588505"/>
            <a:chOff x="4721450" y="1509475"/>
            <a:chExt cx="79350" cy="74325"/>
          </a:xfrm>
        </p:grpSpPr>
        <p:sp>
          <p:nvSpPr>
            <p:cNvPr id="551" name="Google Shape;551;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54"/>
          <p:cNvGrpSpPr/>
          <p:nvPr/>
        </p:nvGrpSpPr>
        <p:grpSpPr>
          <a:xfrm>
            <a:off x="6386170" y="3814027"/>
            <a:ext cx="557038" cy="562772"/>
            <a:chOff x="4906800" y="1507500"/>
            <a:chExt cx="70350" cy="71075"/>
          </a:xfrm>
        </p:grpSpPr>
        <p:sp>
          <p:nvSpPr>
            <p:cNvPr id="556" name="Google Shape;556;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54"/>
          <p:cNvGrpSpPr/>
          <p:nvPr/>
        </p:nvGrpSpPr>
        <p:grpSpPr>
          <a:xfrm>
            <a:off x="4423778" y="2340963"/>
            <a:ext cx="517934" cy="517934"/>
            <a:chOff x="3736598" y="2170606"/>
            <a:chExt cx="404889" cy="404889"/>
          </a:xfrm>
        </p:grpSpPr>
        <p:sp>
          <p:nvSpPr>
            <p:cNvPr id="562" name="Google Shape;562;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54"/>
          <p:cNvGrpSpPr/>
          <p:nvPr/>
        </p:nvGrpSpPr>
        <p:grpSpPr>
          <a:xfrm>
            <a:off x="3690839" y="2341061"/>
            <a:ext cx="586986" cy="517740"/>
            <a:chOff x="3161917" y="2170682"/>
            <a:chExt cx="458870" cy="404737"/>
          </a:xfrm>
        </p:grpSpPr>
        <p:sp>
          <p:nvSpPr>
            <p:cNvPr id="567" name="Google Shape;567;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54"/>
          <p:cNvGrpSpPr/>
          <p:nvPr/>
        </p:nvGrpSpPr>
        <p:grpSpPr>
          <a:xfrm>
            <a:off x="3713860" y="3102400"/>
            <a:ext cx="540943" cy="517963"/>
            <a:chOff x="3179914" y="2889488"/>
            <a:chExt cx="422876" cy="404911"/>
          </a:xfrm>
        </p:grpSpPr>
        <p:sp>
          <p:nvSpPr>
            <p:cNvPr id="571" name="Google Shape;571;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54"/>
          <p:cNvGrpSpPr/>
          <p:nvPr/>
        </p:nvGrpSpPr>
        <p:grpSpPr>
          <a:xfrm>
            <a:off x="4414654" y="3102358"/>
            <a:ext cx="536180" cy="518047"/>
            <a:chOff x="3729467" y="2889422"/>
            <a:chExt cx="419153" cy="404977"/>
          </a:xfrm>
        </p:grpSpPr>
        <p:sp>
          <p:nvSpPr>
            <p:cNvPr id="578" name="Google Shape;578;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 name="Google Shape;585;p54"/>
          <p:cNvGrpSpPr/>
          <p:nvPr/>
        </p:nvGrpSpPr>
        <p:grpSpPr>
          <a:xfrm>
            <a:off x="1951688" y="3445787"/>
            <a:ext cx="965351" cy="134611"/>
            <a:chOff x="4411970" y="2962952"/>
            <a:chExt cx="706544" cy="104212"/>
          </a:xfrm>
        </p:grpSpPr>
        <p:sp>
          <p:nvSpPr>
            <p:cNvPr id="586" name="Google Shape;586;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54"/>
          <p:cNvGrpSpPr/>
          <p:nvPr/>
        </p:nvGrpSpPr>
        <p:grpSpPr>
          <a:xfrm>
            <a:off x="1951688" y="3041077"/>
            <a:ext cx="960158" cy="289172"/>
            <a:chOff x="4411970" y="2726085"/>
            <a:chExt cx="643107" cy="193659"/>
          </a:xfrm>
        </p:grpSpPr>
        <p:sp>
          <p:nvSpPr>
            <p:cNvPr id="591" name="Google Shape;591;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54"/>
          <p:cNvGrpSpPr/>
          <p:nvPr/>
        </p:nvGrpSpPr>
        <p:grpSpPr>
          <a:xfrm>
            <a:off x="960185" y="3295400"/>
            <a:ext cx="811503" cy="252584"/>
            <a:chOff x="4411970" y="4340222"/>
            <a:chExt cx="779467" cy="242683"/>
          </a:xfrm>
        </p:grpSpPr>
        <p:sp>
          <p:nvSpPr>
            <p:cNvPr id="595" name="Google Shape;595;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54"/>
          <p:cNvGrpSpPr/>
          <p:nvPr/>
        </p:nvGrpSpPr>
        <p:grpSpPr>
          <a:xfrm>
            <a:off x="1951688" y="2709308"/>
            <a:ext cx="965160" cy="216230"/>
            <a:chOff x="4411970" y="2468674"/>
            <a:chExt cx="747317" cy="167425"/>
          </a:xfrm>
        </p:grpSpPr>
        <p:sp>
          <p:nvSpPr>
            <p:cNvPr id="599" name="Google Shape;599;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 name="Google Shape;601;p5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 name="Google Shape;602;p54"/>
          <p:cNvGrpSpPr/>
          <p:nvPr/>
        </p:nvGrpSpPr>
        <p:grpSpPr>
          <a:xfrm>
            <a:off x="959254" y="2334687"/>
            <a:ext cx="1959041" cy="208784"/>
            <a:chOff x="6336019" y="3733725"/>
            <a:chExt cx="2566206" cy="351310"/>
          </a:xfrm>
        </p:grpSpPr>
        <p:sp>
          <p:nvSpPr>
            <p:cNvPr id="603" name="Google Shape;603;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54"/>
          <p:cNvGrpSpPr/>
          <p:nvPr/>
        </p:nvGrpSpPr>
        <p:grpSpPr>
          <a:xfrm>
            <a:off x="1951688" y="3950602"/>
            <a:ext cx="946551" cy="153200"/>
            <a:chOff x="4404545" y="3301592"/>
            <a:chExt cx="782403" cy="129272"/>
          </a:xfrm>
        </p:grpSpPr>
        <p:sp>
          <p:nvSpPr>
            <p:cNvPr id="608" name="Google Shape;608;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54"/>
          <p:cNvGrpSpPr/>
          <p:nvPr/>
        </p:nvGrpSpPr>
        <p:grpSpPr>
          <a:xfrm>
            <a:off x="1951688" y="3695937"/>
            <a:ext cx="962257" cy="139127"/>
            <a:chOff x="4411970" y="3131459"/>
            <a:chExt cx="710520" cy="117397"/>
          </a:xfrm>
        </p:grpSpPr>
        <p:sp>
          <p:nvSpPr>
            <p:cNvPr id="611" name="Google Shape;611;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613" name="Google Shape;613;p5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 name="Google Shape;614;p54"/>
          <p:cNvGrpSpPr/>
          <p:nvPr/>
        </p:nvGrpSpPr>
        <p:grpSpPr>
          <a:xfrm>
            <a:off x="951833" y="3621603"/>
            <a:ext cx="823838" cy="458988"/>
            <a:chOff x="4411970" y="1801825"/>
            <a:chExt cx="734586" cy="409262"/>
          </a:xfrm>
        </p:grpSpPr>
        <p:sp>
          <p:nvSpPr>
            <p:cNvPr id="615" name="Google Shape;615;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54"/>
          <p:cNvGrpSpPr/>
          <p:nvPr/>
        </p:nvGrpSpPr>
        <p:grpSpPr>
          <a:xfrm>
            <a:off x="3056804" y="2339173"/>
            <a:ext cx="521514" cy="521514"/>
            <a:chOff x="5681300" y="2527788"/>
            <a:chExt cx="805800" cy="805800"/>
          </a:xfrm>
        </p:grpSpPr>
        <p:sp>
          <p:nvSpPr>
            <p:cNvPr id="618" name="Google Shape;618;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54"/>
          <p:cNvGrpSpPr/>
          <p:nvPr/>
        </p:nvGrpSpPr>
        <p:grpSpPr>
          <a:xfrm>
            <a:off x="3051044" y="3094865"/>
            <a:ext cx="533033" cy="533033"/>
            <a:chOff x="4049800" y="640400"/>
            <a:chExt cx="858900" cy="858900"/>
          </a:xfrm>
        </p:grpSpPr>
        <p:sp>
          <p:nvSpPr>
            <p:cNvPr id="621" name="Google Shape;621;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 name="Google Shape;623;p54"/>
          <p:cNvGrpSpPr/>
          <p:nvPr/>
        </p:nvGrpSpPr>
        <p:grpSpPr>
          <a:xfrm>
            <a:off x="2976527" y="3772543"/>
            <a:ext cx="682068" cy="682068"/>
            <a:chOff x="5080188" y="927900"/>
            <a:chExt cx="961200" cy="961200"/>
          </a:xfrm>
        </p:grpSpPr>
        <p:sp>
          <p:nvSpPr>
            <p:cNvPr id="624" name="Google Shape;624;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54"/>
          <p:cNvGrpSpPr/>
          <p:nvPr/>
        </p:nvGrpSpPr>
        <p:grpSpPr>
          <a:xfrm>
            <a:off x="4440026" y="3869234"/>
            <a:ext cx="505650" cy="504006"/>
            <a:chOff x="6039282" y="1042577"/>
            <a:chExt cx="734315" cy="731929"/>
          </a:xfrm>
        </p:grpSpPr>
        <p:sp>
          <p:nvSpPr>
            <p:cNvPr id="633" name="Google Shape;633;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 name="Google Shape;654;p54"/>
          <p:cNvGrpSpPr/>
          <p:nvPr/>
        </p:nvGrpSpPr>
        <p:grpSpPr>
          <a:xfrm>
            <a:off x="5052628" y="2298862"/>
            <a:ext cx="567744" cy="602136"/>
            <a:chOff x="1825800" y="1651625"/>
            <a:chExt cx="539989" cy="571775"/>
          </a:xfrm>
        </p:grpSpPr>
        <p:sp>
          <p:nvSpPr>
            <p:cNvPr id="655" name="Google Shape;655;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54"/>
          <p:cNvGrpSpPr/>
          <p:nvPr/>
        </p:nvGrpSpPr>
        <p:grpSpPr>
          <a:xfrm>
            <a:off x="3727557" y="3855579"/>
            <a:ext cx="508123" cy="507955"/>
            <a:chOff x="1897577" y="2802432"/>
            <a:chExt cx="492176" cy="492014"/>
          </a:xfrm>
        </p:grpSpPr>
        <p:sp>
          <p:nvSpPr>
            <p:cNvPr id="660" name="Google Shape;660;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54"/>
          <p:cNvGrpSpPr/>
          <p:nvPr/>
        </p:nvGrpSpPr>
        <p:grpSpPr>
          <a:xfrm>
            <a:off x="959087" y="4169123"/>
            <a:ext cx="809227" cy="200842"/>
            <a:chOff x="2013045" y="4813233"/>
            <a:chExt cx="921986" cy="228854"/>
          </a:xfrm>
        </p:grpSpPr>
        <p:sp>
          <p:nvSpPr>
            <p:cNvPr id="673" name="Google Shape;673;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54"/>
          <p:cNvGrpSpPr/>
          <p:nvPr/>
        </p:nvGrpSpPr>
        <p:grpSpPr>
          <a:xfrm>
            <a:off x="967547" y="2656004"/>
            <a:ext cx="792421" cy="269941"/>
            <a:chOff x="1046767" y="4756633"/>
            <a:chExt cx="859646" cy="292841"/>
          </a:xfrm>
        </p:grpSpPr>
        <p:sp>
          <p:nvSpPr>
            <p:cNvPr id="676" name="Google Shape;676;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 name="Google Shape;679;p5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 name="Google Shape;683;p54"/>
          <p:cNvGrpSpPr/>
          <p:nvPr/>
        </p:nvGrpSpPr>
        <p:grpSpPr>
          <a:xfrm>
            <a:off x="7103403" y="2550562"/>
            <a:ext cx="166473" cy="141497"/>
            <a:chOff x="4660325" y="1866850"/>
            <a:chExt cx="68350" cy="58100"/>
          </a:xfrm>
        </p:grpSpPr>
        <p:sp>
          <p:nvSpPr>
            <p:cNvPr id="684" name="Google Shape;684;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54"/>
          <p:cNvGrpSpPr/>
          <p:nvPr/>
        </p:nvGrpSpPr>
        <p:grpSpPr>
          <a:xfrm>
            <a:off x="7412747" y="2576286"/>
            <a:ext cx="162515" cy="90049"/>
            <a:chOff x="4791775" y="1877500"/>
            <a:chExt cx="66725" cy="36975"/>
          </a:xfrm>
        </p:grpSpPr>
        <p:sp>
          <p:nvSpPr>
            <p:cNvPr id="687" name="Google Shape;687;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54"/>
          <p:cNvGrpSpPr/>
          <p:nvPr/>
        </p:nvGrpSpPr>
        <p:grpSpPr>
          <a:xfrm>
            <a:off x="7734460" y="2576286"/>
            <a:ext cx="144979" cy="90049"/>
            <a:chOff x="4923925" y="1877500"/>
            <a:chExt cx="59525" cy="36975"/>
          </a:xfrm>
        </p:grpSpPr>
        <p:sp>
          <p:nvSpPr>
            <p:cNvPr id="690" name="Google Shape;690;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 name="Google Shape;692;p54"/>
          <p:cNvGrpSpPr/>
          <p:nvPr/>
        </p:nvGrpSpPr>
        <p:grpSpPr>
          <a:xfrm>
            <a:off x="8028952" y="2558477"/>
            <a:ext cx="141447" cy="125667"/>
            <a:chOff x="5058450" y="1870100"/>
            <a:chExt cx="58075" cy="51600"/>
          </a:xfrm>
        </p:grpSpPr>
        <p:sp>
          <p:nvSpPr>
            <p:cNvPr id="693" name="Google Shape;693;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54"/>
          <p:cNvGrpSpPr/>
          <p:nvPr/>
        </p:nvGrpSpPr>
        <p:grpSpPr>
          <a:xfrm>
            <a:off x="7443466" y="2980885"/>
            <a:ext cx="101077" cy="107645"/>
            <a:chOff x="4811425" y="2065025"/>
            <a:chExt cx="41500" cy="44200"/>
          </a:xfrm>
        </p:grpSpPr>
        <p:sp>
          <p:nvSpPr>
            <p:cNvPr id="696" name="Google Shape;696;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54"/>
          <p:cNvGrpSpPr/>
          <p:nvPr/>
        </p:nvGrpSpPr>
        <p:grpSpPr>
          <a:xfrm>
            <a:off x="7735904" y="2981098"/>
            <a:ext cx="120867" cy="107218"/>
            <a:chOff x="4929875" y="2065025"/>
            <a:chExt cx="49625" cy="44025"/>
          </a:xfrm>
        </p:grpSpPr>
        <p:sp>
          <p:nvSpPr>
            <p:cNvPr id="699" name="Google Shape;699;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 name="Google Shape;701;p54"/>
          <p:cNvGrpSpPr/>
          <p:nvPr/>
        </p:nvGrpSpPr>
        <p:grpSpPr>
          <a:xfrm>
            <a:off x="8064572" y="2984112"/>
            <a:ext cx="70206" cy="101191"/>
            <a:chOff x="5083925" y="2066350"/>
            <a:chExt cx="28825" cy="41550"/>
          </a:xfrm>
        </p:grpSpPr>
        <p:sp>
          <p:nvSpPr>
            <p:cNvPr id="702" name="Google Shape;702;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 name="Google Shape;704;p54"/>
          <p:cNvGrpSpPr/>
          <p:nvPr/>
        </p:nvGrpSpPr>
        <p:grpSpPr>
          <a:xfrm>
            <a:off x="7096126" y="2999759"/>
            <a:ext cx="181026" cy="69896"/>
            <a:chOff x="4659775" y="2072775"/>
            <a:chExt cx="74325" cy="28700"/>
          </a:xfrm>
        </p:grpSpPr>
        <p:sp>
          <p:nvSpPr>
            <p:cNvPr id="705" name="Google Shape;705;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 name="Google Shape;708;p54"/>
          <p:cNvGrpSpPr/>
          <p:nvPr/>
        </p:nvGrpSpPr>
        <p:grpSpPr>
          <a:xfrm>
            <a:off x="8015982" y="2790324"/>
            <a:ext cx="167387" cy="89197"/>
            <a:chOff x="4662475" y="1976500"/>
            <a:chExt cx="68725" cy="36625"/>
          </a:xfrm>
        </p:grpSpPr>
        <p:sp>
          <p:nvSpPr>
            <p:cNvPr id="709" name="Google Shape;709;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 name="Google Shape;712;p54"/>
          <p:cNvGrpSpPr/>
          <p:nvPr/>
        </p:nvGrpSpPr>
        <p:grpSpPr>
          <a:xfrm>
            <a:off x="7712887" y="2793764"/>
            <a:ext cx="166899" cy="82317"/>
            <a:chOff x="4920150" y="1977875"/>
            <a:chExt cx="68525" cy="33800"/>
          </a:xfrm>
        </p:grpSpPr>
        <p:sp>
          <p:nvSpPr>
            <p:cNvPr id="713" name="Google Shape;713;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 name="Google Shape;716;p54"/>
          <p:cNvGrpSpPr/>
          <p:nvPr/>
        </p:nvGrpSpPr>
        <p:grpSpPr>
          <a:xfrm>
            <a:off x="7124044" y="3197682"/>
            <a:ext cx="125190" cy="127859"/>
            <a:chOff x="4676550" y="2160575"/>
            <a:chExt cx="51400" cy="52500"/>
          </a:xfrm>
        </p:grpSpPr>
        <p:sp>
          <p:nvSpPr>
            <p:cNvPr id="717" name="Google Shape;717;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54"/>
          <p:cNvGrpSpPr/>
          <p:nvPr/>
        </p:nvGrpSpPr>
        <p:grpSpPr>
          <a:xfrm>
            <a:off x="7421302" y="3204714"/>
            <a:ext cx="145405" cy="113794"/>
            <a:chOff x="4768325" y="2163475"/>
            <a:chExt cx="59700" cy="46725"/>
          </a:xfrm>
        </p:grpSpPr>
        <p:sp>
          <p:nvSpPr>
            <p:cNvPr id="721" name="Google Shape;721;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 name="Google Shape;723;p5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 name="Google Shape;729;p54"/>
          <p:cNvGrpSpPr/>
          <p:nvPr/>
        </p:nvGrpSpPr>
        <p:grpSpPr>
          <a:xfrm>
            <a:off x="7437621" y="3459808"/>
            <a:ext cx="112768" cy="106853"/>
            <a:chOff x="4768575" y="2253950"/>
            <a:chExt cx="46300" cy="43875"/>
          </a:xfrm>
        </p:grpSpPr>
        <p:sp>
          <p:nvSpPr>
            <p:cNvPr id="730" name="Google Shape;730;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54"/>
          <p:cNvGrpSpPr/>
          <p:nvPr/>
        </p:nvGrpSpPr>
        <p:grpSpPr>
          <a:xfrm>
            <a:off x="7737243" y="3948834"/>
            <a:ext cx="118187" cy="146246"/>
            <a:chOff x="4960900" y="2433225"/>
            <a:chExt cx="48525" cy="60050"/>
          </a:xfrm>
        </p:grpSpPr>
        <p:sp>
          <p:nvSpPr>
            <p:cNvPr id="733" name="Google Shape;733;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54"/>
          <p:cNvGrpSpPr/>
          <p:nvPr/>
        </p:nvGrpSpPr>
        <p:grpSpPr>
          <a:xfrm>
            <a:off x="7425808" y="4212895"/>
            <a:ext cx="136394" cy="143810"/>
            <a:chOff x="4854075" y="2527625"/>
            <a:chExt cx="56000" cy="59050"/>
          </a:xfrm>
        </p:grpSpPr>
        <p:sp>
          <p:nvSpPr>
            <p:cNvPr id="736" name="Google Shape;736;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 name="Google Shape;738;p5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 name="Google Shape;741;p54"/>
          <p:cNvGrpSpPr/>
          <p:nvPr/>
        </p:nvGrpSpPr>
        <p:grpSpPr>
          <a:xfrm>
            <a:off x="8050020" y="3676639"/>
            <a:ext cx="99312" cy="160797"/>
            <a:chOff x="5059700" y="2334775"/>
            <a:chExt cx="40775" cy="66025"/>
          </a:xfrm>
        </p:grpSpPr>
        <p:sp>
          <p:nvSpPr>
            <p:cNvPr id="742" name="Google Shape;742;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 name="Google Shape;751;p54"/>
          <p:cNvGrpSpPr/>
          <p:nvPr/>
        </p:nvGrpSpPr>
        <p:grpSpPr>
          <a:xfrm>
            <a:off x="8007184" y="3941771"/>
            <a:ext cx="184984" cy="160371"/>
            <a:chOff x="5037700" y="2430325"/>
            <a:chExt cx="75950" cy="65850"/>
          </a:xfrm>
        </p:grpSpPr>
        <p:sp>
          <p:nvSpPr>
            <p:cNvPr id="752" name="Google Shape;752;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54"/>
          <p:cNvGrpSpPr/>
          <p:nvPr/>
        </p:nvGrpSpPr>
        <p:grpSpPr>
          <a:xfrm>
            <a:off x="7426689" y="3708223"/>
            <a:ext cx="173014" cy="97629"/>
            <a:chOff x="4756975" y="2341800"/>
            <a:chExt cx="91975" cy="51925"/>
          </a:xfrm>
        </p:grpSpPr>
        <p:sp>
          <p:nvSpPr>
            <p:cNvPr id="755" name="Google Shape;755;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54"/>
          <p:cNvGrpSpPr/>
          <p:nvPr/>
        </p:nvGrpSpPr>
        <p:grpSpPr>
          <a:xfrm>
            <a:off x="7693626" y="4196920"/>
            <a:ext cx="212497" cy="175761"/>
            <a:chOff x="4943575" y="2516350"/>
            <a:chExt cx="98675" cy="81700"/>
          </a:xfrm>
        </p:grpSpPr>
        <p:sp>
          <p:nvSpPr>
            <p:cNvPr id="776" name="Google Shape;776;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 name="Google Shape;854;p5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grpSp>
        <p:nvGrpSpPr>
          <p:cNvPr id="863" name="Google Shape;863;p55"/>
          <p:cNvGrpSpPr/>
          <p:nvPr/>
        </p:nvGrpSpPr>
        <p:grpSpPr>
          <a:xfrm>
            <a:off x="6681268" y="3584496"/>
            <a:ext cx="560636" cy="516497"/>
            <a:chOff x="6652051" y="3714143"/>
            <a:chExt cx="560636" cy="516497"/>
          </a:xfrm>
        </p:grpSpPr>
        <p:grpSp>
          <p:nvGrpSpPr>
            <p:cNvPr id="864" name="Google Shape;864;p55"/>
            <p:cNvGrpSpPr/>
            <p:nvPr/>
          </p:nvGrpSpPr>
          <p:grpSpPr>
            <a:xfrm>
              <a:off x="6669657" y="3716715"/>
              <a:ext cx="466768" cy="464314"/>
              <a:chOff x="3139766" y="765669"/>
              <a:chExt cx="886380" cy="881888"/>
            </a:xfrm>
          </p:grpSpPr>
          <p:grpSp>
            <p:nvGrpSpPr>
              <p:cNvPr id="865" name="Google Shape;865;p55"/>
              <p:cNvGrpSpPr/>
              <p:nvPr/>
            </p:nvGrpSpPr>
            <p:grpSpPr>
              <a:xfrm>
                <a:off x="3139766" y="765669"/>
                <a:ext cx="886380" cy="881888"/>
                <a:chOff x="3139766" y="765669"/>
                <a:chExt cx="886380" cy="881888"/>
              </a:xfrm>
            </p:grpSpPr>
            <p:sp>
              <p:nvSpPr>
                <p:cNvPr id="866" name="Google Shape;866;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 name="Google Shape;875;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 name="Google Shape;879;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 name="Google Shape;880;p55"/>
          <p:cNvGrpSpPr/>
          <p:nvPr/>
        </p:nvGrpSpPr>
        <p:grpSpPr>
          <a:xfrm>
            <a:off x="7679978" y="3065079"/>
            <a:ext cx="104231" cy="320340"/>
            <a:chOff x="7564426" y="3224343"/>
            <a:chExt cx="119985" cy="368801"/>
          </a:xfrm>
        </p:grpSpPr>
        <p:sp>
          <p:nvSpPr>
            <p:cNvPr id="881" name="Google Shape;881;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55"/>
          <p:cNvGrpSpPr/>
          <p:nvPr/>
        </p:nvGrpSpPr>
        <p:grpSpPr>
          <a:xfrm>
            <a:off x="7379466" y="3059180"/>
            <a:ext cx="189489" cy="332132"/>
            <a:chOff x="8370831" y="3202002"/>
            <a:chExt cx="218129" cy="382376"/>
          </a:xfrm>
        </p:grpSpPr>
        <p:sp>
          <p:nvSpPr>
            <p:cNvPr id="884" name="Google Shape;884;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55"/>
          <p:cNvGrpSpPr/>
          <p:nvPr/>
        </p:nvGrpSpPr>
        <p:grpSpPr>
          <a:xfrm>
            <a:off x="8102855" y="3470312"/>
            <a:ext cx="309429" cy="267000"/>
            <a:chOff x="6742064" y="3750480"/>
            <a:chExt cx="399315" cy="344560"/>
          </a:xfrm>
        </p:grpSpPr>
        <p:sp>
          <p:nvSpPr>
            <p:cNvPr id="887" name="Google Shape;887;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55"/>
          <p:cNvGrpSpPr/>
          <p:nvPr/>
        </p:nvGrpSpPr>
        <p:grpSpPr>
          <a:xfrm>
            <a:off x="7641874" y="3821360"/>
            <a:ext cx="180437" cy="281608"/>
            <a:chOff x="7248525" y="3739696"/>
            <a:chExt cx="230531" cy="359790"/>
          </a:xfrm>
        </p:grpSpPr>
        <p:sp>
          <p:nvSpPr>
            <p:cNvPr id="890" name="Google Shape;890;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55"/>
          <p:cNvGrpSpPr/>
          <p:nvPr/>
        </p:nvGrpSpPr>
        <p:grpSpPr>
          <a:xfrm>
            <a:off x="7887794" y="3464584"/>
            <a:ext cx="162896" cy="278710"/>
            <a:chOff x="7601242" y="3729267"/>
            <a:chExt cx="222566" cy="380803"/>
          </a:xfrm>
        </p:grpSpPr>
        <p:sp>
          <p:nvSpPr>
            <p:cNvPr id="893" name="Google Shape;893;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 name="Google Shape;895;p5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 name="Google Shape;896;p55"/>
          <p:cNvGrpSpPr/>
          <p:nvPr/>
        </p:nvGrpSpPr>
        <p:grpSpPr>
          <a:xfrm>
            <a:off x="7377439" y="3465724"/>
            <a:ext cx="193543" cy="275990"/>
            <a:chOff x="8304647" y="3738687"/>
            <a:chExt cx="225076" cy="320956"/>
          </a:xfrm>
        </p:grpSpPr>
        <p:sp>
          <p:nvSpPr>
            <p:cNvPr id="897" name="Google Shape;897;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55"/>
          <p:cNvGrpSpPr/>
          <p:nvPr/>
        </p:nvGrpSpPr>
        <p:grpSpPr>
          <a:xfrm>
            <a:off x="7649932" y="3465724"/>
            <a:ext cx="178492" cy="275990"/>
            <a:chOff x="8615101" y="3738687"/>
            <a:chExt cx="207573" cy="320956"/>
          </a:xfrm>
        </p:grpSpPr>
        <p:sp>
          <p:nvSpPr>
            <p:cNvPr id="901" name="Google Shape;901;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 name="Google Shape;904;p5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 name="Google Shape;905;p55"/>
          <p:cNvGrpSpPr/>
          <p:nvPr/>
        </p:nvGrpSpPr>
        <p:grpSpPr>
          <a:xfrm>
            <a:off x="7875463" y="3868385"/>
            <a:ext cx="187557" cy="187557"/>
            <a:chOff x="8565775" y="671075"/>
            <a:chExt cx="441000" cy="441000"/>
          </a:xfrm>
        </p:grpSpPr>
        <p:sp>
          <p:nvSpPr>
            <p:cNvPr id="906" name="Google Shape;906;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 name="Google Shape;908;p5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55"/>
          <p:cNvGrpSpPr/>
          <p:nvPr/>
        </p:nvGrpSpPr>
        <p:grpSpPr>
          <a:xfrm>
            <a:off x="6029935" y="2940910"/>
            <a:ext cx="587865" cy="517731"/>
            <a:chOff x="6000718" y="3070557"/>
            <a:chExt cx="587865" cy="517731"/>
          </a:xfrm>
        </p:grpSpPr>
        <p:sp>
          <p:nvSpPr>
            <p:cNvPr id="911" name="Google Shape;911;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55"/>
          <p:cNvGrpSpPr/>
          <p:nvPr/>
        </p:nvGrpSpPr>
        <p:grpSpPr>
          <a:xfrm>
            <a:off x="6044740" y="3584570"/>
            <a:ext cx="557665" cy="516387"/>
            <a:chOff x="6015523" y="3714217"/>
            <a:chExt cx="557665" cy="516387"/>
          </a:xfrm>
        </p:grpSpPr>
        <p:grpSp>
          <p:nvGrpSpPr>
            <p:cNvPr id="922" name="Google Shape;922;p55"/>
            <p:cNvGrpSpPr/>
            <p:nvPr/>
          </p:nvGrpSpPr>
          <p:grpSpPr>
            <a:xfrm>
              <a:off x="6036094" y="3716980"/>
              <a:ext cx="529822" cy="510480"/>
              <a:chOff x="3148311" y="-545634"/>
              <a:chExt cx="1006118" cy="969572"/>
            </a:xfrm>
          </p:grpSpPr>
          <p:sp>
            <p:nvSpPr>
              <p:cNvPr id="923" name="Google Shape;923;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 name="Google Shape;933;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55"/>
          <p:cNvGrpSpPr/>
          <p:nvPr/>
        </p:nvGrpSpPr>
        <p:grpSpPr>
          <a:xfrm>
            <a:off x="6673522" y="2943981"/>
            <a:ext cx="576302" cy="511871"/>
            <a:chOff x="6644304" y="3073628"/>
            <a:chExt cx="576302" cy="511871"/>
          </a:xfrm>
        </p:grpSpPr>
        <p:grpSp>
          <p:nvGrpSpPr>
            <p:cNvPr id="935" name="Google Shape;935;p55"/>
            <p:cNvGrpSpPr/>
            <p:nvPr/>
          </p:nvGrpSpPr>
          <p:grpSpPr>
            <a:xfrm>
              <a:off x="6712169" y="3073651"/>
              <a:ext cx="481611" cy="506713"/>
              <a:chOff x="1833536" y="-546641"/>
              <a:chExt cx="914567" cy="962419"/>
            </a:xfrm>
          </p:grpSpPr>
          <p:grpSp>
            <p:nvGrpSpPr>
              <p:cNvPr id="936" name="Google Shape;936;p55"/>
              <p:cNvGrpSpPr/>
              <p:nvPr/>
            </p:nvGrpSpPr>
            <p:grpSpPr>
              <a:xfrm>
                <a:off x="1833536" y="-524249"/>
                <a:ext cx="914567" cy="940027"/>
                <a:chOff x="1833536" y="-524249"/>
                <a:chExt cx="914567" cy="940027"/>
              </a:xfrm>
            </p:grpSpPr>
            <p:sp>
              <p:nvSpPr>
                <p:cNvPr id="937" name="Google Shape;937;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 name="Google Shape;942;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 name="Google Shape;946;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55"/>
          <p:cNvGrpSpPr/>
          <p:nvPr/>
        </p:nvGrpSpPr>
        <p:grpSpPr>
          <a:xfrm>
            <a:off x="752796" y="2869970"/>
            <a:ext cx="2622876" cy="1333540"/>
            <a:chOff x="238125" y="1038125"/>
            <a:chExt cx="7146800" cy="3633625"/>
          </a:xfrm>
        </p:grpSpPr>
        <p:sp>
          <p:nvSpPr>
            <p:cNvPr id="948" name="Google Shape;948;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0" name="Google Shape;2520;p55"/>
          <p:cNvGrpSpPr/>
          <p:nvPr/>
        </p:nvGrpSpPr>
        <p:grpSpPr>
          <a:xfrm>
            <a:off x="5938558" y="1033351"/>
            <a:ext cx="2435960" cy="1297725"/>
            <a:chOff x="233350" y="949250"/>
            <a:chExt cx="7137300" cy="3802300"/>
          </a:xfrm>
        </p:grpSpPr>
        <p:sp>
          <p:nvSpPr>
            <p:cNvPr id="2521" name="Google Shape;2521;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2" name="Google Shape;2572;p55"/>
          <p:cNvGrpSpPr/>
          <p:nvPr/>
        </p:nvGrpSpPr>
        <p:grpSpPr>
          <a:xfrm>
            <a:off x="731715" y="995041"/>
            <a:ext cx="2665073" cy="1317140"/>
            <a:chOff x="793334" y="1192826"/>
            <a:chExt cx="2665073" cy="1317140"/>
          </a:xfrm>
        </p:grpSpPr>
        <p:sp>
          <p:nvSpPr>
            <p:cNvPr id="2573" name="Google Shape;2573;p55"/>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5"/>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5"/>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5"/>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5"/>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5"/>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5"/>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5"/>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5"/>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5"/>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5"/>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5"/>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5"/>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5"/>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5"/>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5"/>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5"/>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5"/>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5"/>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5"/>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5"/>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5"/>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5"/>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5"/>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5"/>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55"/>
          <p:cNvGrpSpPr/>
          <p:nvPr/>
        </p:nvGrpSpPr>
        <p:grpSpPr>
          <a:xfrm>
            <a:off x="3450485" y="919691"/>
            <a:ext cx="2310381" cy="1488888"/>
            <a:chOff x="229225" y="549050"/>
            <a:chExt cx="7161750" cy="4615275"/>
          </a:xfrm>
        </p:grpSpPr>
        <p:sp>
          <p:nvSpPr>
            <p:cNvPr id="6541" name="Google Shape;6541;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8" name="Google Shape;6658;p55"/>
          <p:cNvGrpSpPr/>
          <p:nvPr/>
        </p:nvGrpSpPr>
        <p:grpSpPr>
          <a:xfrm>
            <a:off x="3548403" y="2849588"/>
            <a:ext cx="2310282" cy="1374222"/>
            <a:chOff x="238125" y="732525"/>
            <a:chExt cx="7130500" cy="4241425"/>
          </a:xfrm>
        </p:grpSpPr>
        <p:sp>
          <p:nvSpPr>
            <p:cNvPr id="6659" name="Google Shape;6659;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6" name="Shape 6776"/>
        <p:cNvGrpSpPr/>
        <p:nvPr/>
      </p:nvGrpSpPr>
      <p:grpSpPr>
        <a:xfrm>
          <a:off x="0" y="0"/>
          <a:ext cx="0" cy="0"/>
          <a:chOff x="0" y="0"/>
          <a:chExt cx="0" cy="0"/>
        </a:xfrm>
      </p:grpSpPr>
      <p:grpSp>
        <p:nvGrpSpPr>
          <p:cNvPr id="6777" name="Google Shape;6777;p56"/>
          <p:cNvGrpSpPr/>
          <p:nvPr/>
        </p:nvGrpSpPr>
        <p:grpSpPr>
          <a:xfrm>
            <a:off x="2100560" y="3398663"/>
            <a:ext cx="1102891" cy="760337"/>
            <a:chOff x="4967783" y="2151471"/>
            <a:chExt cx="3920692" cy="2702940"/>
          </a:xfrm>
        </p:grpSpPr>
        <p:grpSp>
          <p:nvGrpSpPr>
            <p:cNvPr id="6778" name="Google Shape;6778;p56"/>
            <p:cNvGrpSpPr/>
            <p:nvPr/>
          </p:nvGrpSpPr>
          <p:grpSpPr>
            <a:xfrm>
              <a:off x="5045709" y="2252109"/>
              <a:ext cx="3761071" cy="2501708"/>
              <a:chOff x="2691784" y="1805334"/>
              <a:chExt cx="3761071" cy="2501708"/>
            </a:xfrm>
          </p:grpSpPr>
          <p:sp>
            <p:nvSpPr>
              <p:cNvPr id="6779" name="Google Shape;6779;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56"/>
            <p:cNvGrpSpPr/>
            <p:nvPr/>
          </p:nvGrpSpPr>
          <p:grpSpPr>
            <a:xfrm>
              <a:off x="4967783" y="2151471"/>
              <a:ext cx="3920692" cy="2702940"/>
              <a:chOff x="2613858" y="1704696"/>
              <a:chExt cx="3920692" cy="2702940"/>
            </a:xfrm>
          </p:grpSpPr>
          <p:sp>
            <p:nvSpPr>
              <p:cNvPr id="6787" name="Google Shape;6787;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2" name="Google Shape;6792;p56"/>
          <p:cNvGrpSpPr/>
          <p:nvPr/>
        </p:nvGrpSpPr>
        <p:grpSpPr>
          <a:xfrm>
            <a:off x="3504468" y="1286940"/>
            <a:ext cx="1561911" cy="708580"/>
            <a:chOff x="3530532" y="1496185"/>
            <a:chExt cx="1561911" cy="708580"/>
          </a:xfrm>
        </p:grpSpPr>
        <p:grpSp>
          <p:nvGrpSpPr>
            <p:cNvPr id="6793" name="Google Shape;6793;p56"/>
            <p:cNvGrpSpPr/>
            <p:nvPr/>
          </p:nvGrpSpPr>
          <p:grpSpPr>
            <a:xfrm>
              <a:off x="3720318" y="1857562"/>
              <a:ext cx="1372125" cy="54"/>
              <a:chOff x="3720318" y="1857562"/>
              <a:chExt cx="1372125" cy="54"/>
            </a:xfrm>
          </p:grpSpPr>
          <p:cxnSp>
            <p:nvCxnSpPr>
              <p:cNvPr id="6794" name="Google Shape;6794;p56"/>
              <p:cNvCxnSpPr>
                <a:endCxn id="6795"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96" name="Google Shape;6796;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97" name="Google Shape;6797;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98" name="Google Shape;6798;p56"/>
              <p:cNvCxnSpPr>
                <a:stCxn id="6795"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799" name="Google Shape;6799;p56"/>
            <p:cNvGrpSpPr/>
            <p:nvPr/>
          </p:nvGrpSpPr>
          <p:grpSpPr>
            <a:xfrm>
              <a:off x="3567462" y="1496185"/>
              <a:ext cx="286500" cy="272914"/>
              <a:chOff x="3567462" y="1496185"/>
              <a:chExt cx="286500" cy="272914"/>
            </a:xfrm>
          </p:grpSpPr>
          <p:cxnSp>
            <p:nvCxnSpPr>
              <p:cNvPr id="6800" name="Google Shape;6800;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801" name="Google Shape;6801;p5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2" name="Google Shape;6802;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4" name="Google Shape;6804;p56"/>
            <p:cNvGrpSpPr/>
            <p:nvPr/>
          </p:nvGrpSpPr>
          <p:grpSpPr>
            <a:xfrm>
              <a:off x="3929014" y="1960574"/>
              <a:ext cx="286500" cy="242342"/>
              <a:chOff x="3929014" y="1960574"/>
              <a:chExt cx="286500" cy="242342"/>
            </a:xfrm>
          </p:grpSpPr>
          <p:cxnSp>
            <p:nvCxnSpPr>
              <p:cNvPr id="6805" name="Google Shape;6805;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806" name="Google Shape;6806;p5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56"/>
            <p:cNvGrpSpPr/>
            <p:nvPr/>
          </p:nvGrpSpPr>
          <p:grpSpPr>
            <a:xfrm>
              <a:off x="4290828" y="1496185"/>
              <a:ext cx="286500" cy="272914"/>
              <a:chOff x="4290828" y="1496185"/>
              <a:chExt cx="286500" cy="272914"/>
            </a:xfrm>
          </p:grpSpPr>
          <p:cxnSp>
            <p:nvCxnSpPr>
              <p:cNvPr id="6808" name="Google Shape;6808;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809" name="Google Shape;6809;p5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0" name="Google Shape;6810;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1" name="Google Shape;6811;p56"/>
            <p:cNvGrpSpPr/>
            <p:nvPr/>
          </p:nvGrpSpPr>
          <p:grpSpPr>
            <a:xfrm>
              <a:off x="4657726" y="1959674"/>
              <a:ext cx="286500" cy="245092"/>
              <a:chOff x="4657726" y="1959674"/>
              <a:chExt cx="286500" cy="245092"/>
            </a:xfrm>
          </p:grpSpPr>
          <p:cxnSp>
            <p:nvCxnSpPr>
              <p:cNvPr id="6812" name="Google Shape;6812;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813" name="Google Shape;6813;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14" name="Google Shape;6814;p56"/>
          <p:cNvGrpSpPr/>
          <p:nvPr/>
        </p:nvGrpSpPr>
        <p:grpSpPr>
          <a:xfrm>
            <a:off x="3486488" y="2149036"/>
            <a:ext cx="1597032" cy="378649"/>
            <a:chOff x="3512551" y="2358282"/>
            <a:chExt cx="1597032" cy="378649"/>
          </a:xfrm>
        </p:grpSpPr>
        <p:grpSp>
          <p:nvGrpSpPr>
            <p:cNvPr id="6815" name="Google Shape;6815;p56"/>
            <p:cNvGrpSpPr/>
            <p:nvPr/>
          </p:nvGrpSpPr>
          <p:grpSpPr>
            <a:xfrm>
              <a:off x="3738198" y="2553002"/>
              <a:ext cx="1145834" cy="117"/>
              <a:chOff x="3738198" y="2553002"/>
              <a:chExt cx="1145834" cy="117"/>
            </a:xfrm>
          </p:grpSpPr>
          <p:cxnSp>
            <p:nvCxnSpPr>
              <p:cNvPr id="6816" name="Google Shape;6816;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817" name="Google Shape;6817;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818" name="Google Shape;6818;p56"/>
              <p:cNvCxnSpPr>
                <a:stCxn id="6819" idx="6"/>
                <a:endCxn id="6820"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821" name="Google Shape;6821;p56"/>
            <p:cNvGrpSpPr/>
            <p:nvPr/>
          </p:nvGrpSpPr>
          <p:grpSpPr>
            <a:xfrm>
              <a:off x="3969644" y="2440153"/>
              <a:ext cx="225900" cy="296779"/>
              <a:chOff x="3969644" y="2440153"/>
              <a:chExt cx="225900" cy="296779"/>
            </a:xfrm>
          </p:grpSpPr>
          <p:cxnSp>
            <p:nvCxnSpPr>
              <p:cNvPr id="6822" name="Google Shape;6822;p5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820" name="Google Shape;6820;p5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56"/>
            <p:cNvGrpSpPr/>
            <p:nvPr/>
          </p:nvGrpSpPr>
          <p:grpSpPr>
            <a:xfrm>
              <a:off x="4426818" y="2358282"/>
              <a:ext cx="225600" cy="307471"/>
              <a:chOff x="4426818" y="2358282"/>
              <a:chExt cx="225600" cy="307471"/>
            </a:xfrm>
          </p:grpSpPr>
          <p:cxnSp>
            <p:nvCxnSpPr>
              <p:cNvPr id="6825" name="Google Shape;6825;p56"/>
              <p:cNvCxnSpPr>
                <a:stCxn id="6826"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827" name="Google Shape;6827;p5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56"/>
            <p:cNvGrpSpPr/>
            <p:nvPr/>
          </p:nvGrpSpPr>
          <p:grpSpPr>
            <a:xfrm>
              <a:off x="4883984" y="2440153"/>
              <a:ext cx="225600" cy="296479"/>
              <a:chOff x="4883984" y="2440153"/>
              <a:chExt cx="225600" cy="296479"/>
            </a:xfrm>
          </p:grpSpPr>
          <p:cxnSp>
            <p:nvCxnSpPr>
              <p:cNvPr id="6829" name="Google Shape;6829;p5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830" name="Google Shape;6830;p5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56"/>
            <p:cNvGrpSpPr/>
            <p:nvPr/>
          </p:nvGrpSpPr>
          <p:grpSpPr>
            <a:xfrm>
              <a:off x="3512551" y="2358356"/>
              <a:ext cx="225647" cy="307629"/>
              <a:chOff x="2182679" y="2005014"/>
              <a:chExt cx="792300" cy="1080158"/>
            </a:xfrm>
          </p:grpSpPr>
          <p:cxnSp>
            <p:nvCxnSpPr>
              <p:cNvPr id="6833" name="Google Shape;6833;p56"/>
              <p:cNvCxnSpPr>
                <a:stCxn id="6834"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819" name="Google Shape;6819;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5" name="Google Shape;6835;p56"/>
          <p:cNvGrpSpPr/>
          <p:nvPr/>
        </p:nvGrpSpPr>
        <p:grpSpPr>
          <a:xfrm>
            <a:off x="6846570" y="972834"/>
            <a:ext cx="1559809" cy="722610"/>
            <a:chOff x="634175" y="2986275"/>
            <a:chExt cx="3147949" cy="1458344"/>
          </a:xfrm>
        </p:grpSpPr>
        <p:cxnSp>
          <p:nvCxnSpPr>
            <p:cNvPr id="6836" name="Google Shape;6836;p56"/>
            <p:cNvCxnSpPr>
              <a:stCxn id="6837" idx="4"/>
              <a:endCxn id="6838"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839" name="Google Shape;6839;p56"/>
            <p:cNvCxnSpPr>
              <a:stCxn id="6838" idx="0"/>
              <a:endCxn id="6840"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841" name="Google Shape;6841;p56"/>
            <p:cNvCxnSpPr>
              <a:stCxn id="6840" idx="4"/>
              <a:endCxn id="6842"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843" name="Google Shape;6843;p56"/>
            <p:cNvCxnSpPr>
              <a:stCxn id="6842" idx="0"/>
              <a:endCxn id="6844"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844" name="Google Shape;6844;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40" name="Google Shape;6840;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37" name="Google Shape;6837;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42" name="Google Shape;6842;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38" name="Google Shape;6838;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845" name="Google Shape;6845;p56"/>
          <p:cNvGrpSpPr/>
          <p:nvPr/>
        </p:nvGrpSpPr>
        <p:grpSpPr>
          <a:xfrm>
            <a:off x="3500360" y="2682741"/>
            <a:ext cx="1570719" cy="294123"/>
            <a:chOff x="998425" y="1182125"/>
            <a:chExt cx="1065400" cy="199500"/>
          </a:xfrm>
        </p:grpSpPr>
        <p:sp>
          <p:nvSpPr>
            <p:cNvPr id="6846" name="Google Shape;6846;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56"/>
          <p:cNvGrpSpPr/>
          <p:nvPr/>
        </p:nvGrpSpPr>
        <p:grpSpPr>
          <a:xfrm>
            <a:off x="6843616" y="1800228"/>
            <a:ext cx="1565716" cy="366729"/>
            <a:chOff x="1247650" y="2075423"/>
            <a:chExt cx="6648477" cy="1557238"/>
          </a:xfrm>
        </p:grpSpPr>
        <p:sp>
          <p:nvSpPr>
            <p:cNvPr id="6852" name="Google Shape;6852;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8" name="Google Shape;6858;p56"/>
          <p:cNvGrpSpPr/>
          <p:nvPr/>
        </p:nvGrpSpPr>
        <p:grpSpPr>
          <a:xfrm>
            <a:off x="6827928" y="2949043"/>
            <a:ext cx="1597061" cy="663440"/>
            <a:chOff x="6796238" y="3158297"/>
            <a:chExt cx="1630319" cy="677257"/>
          </a:xfrm>
        </p:grpSpPr>
        <p:cxnSp>
          <p:nvCxnSpPr>
            <p:cNvPr id="6859" name="Google Shape;6859;p5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860" name="Google Shape;6860;p5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861" name="Google Shape;6861;p5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862" name="Google Shape;6862;p5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863" name="Google Shape;6863;p56"/>
            <p:cNvGrpSpPr/>
            <p:nvPr/>
          </p:nvGrpSpPr>
          <p:grpSpPr>
            <a:xfrm>
              <a:off x="6796238" y="3311904"/>
              <a:ext cx="1630319" cy="377697"/>
              <a:chOff x="6796238" y="3311904"/>
              <a:chExt cx="1630319" cy="377697"/>
            </a:xfrm>
          </p:grpSpPr>
          <p:sp>
            <p:nvSpPr>
              <p:cNvPr id="6864" name="Google Shape;6864;p5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7" name="Google Shape;6867;p56"/>
          <p:cNvGrpSpPr/>
          <p:nvPr/>
        </p:nvGrpSpPr>
        <p:grpSpPr>
          <a:xfrm>
            <a:off x="5349066" y="970435"/>
            <a:ext cx="1368606" cy="1593805"/>
            <a:chOff x="1839112" y="2209163"/>
            <a:chExt cx="1918159" cy="2233784"/>
          </a:xfrm>
        </p:grpSpPr>
        <p:sp>
          <p:nvSpPr>
            <p:cNvPr id="6868" name="Google Shape;6868;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71" name="Google Shape;6871;p56"/>
            <p:cNvCxnSpPr>
              <a:stCxn id="6868" idx="6"/>
              <a:endCxn id="6869"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872" name="Google Shape;6872;p56"/>
            <p:cNvCxnSpPr>
              <a:stCxn id="6869" idx="4"/>
              <a:endCxn id="6873"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6874" name="Google Shape;6874;p56"/>
            <p:cNvCxnSpPr>
              <a:stCxn id="6873" idx="6"/>
              <a:endCxn id="6870"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875" name="Google Shape;6875;p56"/>
            <p:cNvCxnSpPr>
              <a:stCxn id="6870" idx="4"/>
              <a:endCxn id="6876"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6873" name="Google Shape;6873;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78" name="Google Shape;6878;p56"/>
            <p:cNvCxnSpPr>
              <a:endCxn id="6877"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6879" name="Google Shape;6879;p56"/>
          <p:cNvGrpSpPr/>
          <p:nvPr/>
        </p:nvGrpSpPr>
        <p:grpSpPr>
          <a:xfrm>
            <a:off x="3481439" y="976671"/>
            <a:ext cx="1637968" cy="154942"/>
            <a:chOff x="238125" y="2506075"/>
            <a:chExt cx="7115411" cy="673075"/>
          </a:xfrm>
        </p:grpSpPr>
        <p:sp>
          <p:nvSpPr>
            <p:cNvPr id="6880" name="Google Shape;6880;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56"/>
          <p:cNvGrpSpPr/>
          <p:nvPr/>
        </p:nvGrpSpPr>
        <p:grpSpPr>
          <a:xfrm>
            <a:off x="720124" y="1298269"/>
            <a:ext cx="2476762" cy="91743"/>
            <a:chOff x="1464850" y="436376"/>
            <a:chExt cx="6001362" cy="222300"/>
          </a:xfrm>
        </p:grpSpPr>
        <p:sp>
          <p:nvSpPr>
            <p:cNvPr id="6886" name="Google Shape;6886;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1" name="Google Shape;6891;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92" name="Google Shape;6892;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93" name="Google Shape;6893;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94" name="Google Shape;6894;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6895" name="Google Shape;6895;p56"/>
          <p:cNvGrpSpPr/>
          <p:nvPr/>
        </p:nvGrpSpPr>
        <p:grpSpPr>
          <a:xfrm>
            <a:off x="706391" y="2533734"/>
            <a:ext cx="1452710" cy="651923"/>
            <a:chOff x="803162" y="2667727"/>
            <a:chExt cx="1411906" cy="633611"/>
          </a:xfrm>
        </p:grpSpPr>
        <p:cxnSp>
          <p:nvCxnSpPr>
            <p:cNvPr id="6896" name="Google Shape;6896;p56"/>
            <p:cNvCxnSpPr>
              <a:stCxn id="6897" idx="2"/>
              <a:endCxn id="6898"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99" name="Google Shape;6899;p56"/>
            <p:cNvCxnSpPr>
              <a:stCxn id="6900" idx="0"/>
              <a:endCxn id="6897"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01" name="Google Shape;6901;p56"/>
            <p:cNvCxnSpPr>
              <a:stCxn id="6900" idx="2"/>
              <a:endCxn id="6902"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03" name="Google Shape;6903;p56"/>
            <p:cNvCxnSpPr>
              <a:stCxn id="6904" idx="0"/>
              <a:endCxn id="6900"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05" name="Google Shape;6905;p56"/>
            <p:cNvCxnSpPr>
              <a:stCxn id="6898" idx="2"/>
              <a:endCxn id="6906"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07" name="Google Shape;6907;p56"/>
            <p:cNvCxnSpPr>
              <a:stCxn id="6908" idx="0"/>
              <a:endCxn id="6898"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6904" name="Google Shape;6904;p5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02" name="Google Shape;6902;p5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08" name="Google Shape;6908;p5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06" name="Google Shape;6906;p5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98" name="Google Shape;6898;p5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00" name="Google Shape;6900;p5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97" name="Google Shape;6897;p5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6909" name="Google Shape;6909;p56"/>
          <p:cNvGrpSpPr/>
          <p:nvPr/>
        </p:nvGrpSpPr>
        <p:grpSpPr>
          <a:xfrm>
            <a:off x="706393" y="969273"/>
            <a:ext cx="2518541" cy="209309"/>
            <a:chOff x="803163" y="1111966"/>
            <a:chExt cx="2447800" cy="203430"/>
          </a:xfrm>
        </p:grpSpPr>
        <p:grpSp>
          <p:nvGrpSpPr>
            <p:cNvPr id="6910" name="Google Shape;6910;p56"/>
            <p:cNvGrpSpPr/>
            <p:nvPr/>
          </p:nvGrpSpPr>
          <p:grpSpPr>
            <a:xfrm>
              <a:off x="1958180" y="1111966"/>
              <a:ext cx="588019" cy="121396"/>
              <a:chOff x="4808316" y="2800065"/>
              <a:chExt cx="1999386" cy="412910"/>
            </a:xfrm>
          </p:grpSpPr>
          <p:sp>
            <p:nvSpPr>
              <p:cNvPr id="6911" name="Google Shape;6911;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2" name="Google Shape;6912;p56"/>
              <p:cNvGrpSpPr/>
              <p:nvPr/>
            </p:nvGrpSpPr>
            <p:grpSpPr>
              <a:xfrm>
                <a:off x="4808316" y="2800065"/>
                <a:ext cx="92400" cy="411825"/>
                <a:chOff x="845575" y="2563700"/>
                <a:chExt cx="92400" cy="411825"/>
              </a:xfrm>
            </p:grpSpPr>
            <p:cxnSp>
              <p:nvCxnSpPr>
                <p:cNvPr id="6913" name="Google Shape;6913;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14" name="Google Shape;6914;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915" name="Google Shape;6915;p5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6916" name="Google Shape;6916;p5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7" name="Google Shape;6917;p56"/>
            <p:cNvGrpSpPr/>
            <p:nvPr/>
          </p:nvGrpSpPr>
          <p:grpSpPr>
            <a:xfrm>
              <a:off x="803163" y="1111974"/>
              <a:ext cx="591158" cy="121545"/>
              <a:chOff x="803163" y="1111974"/>
              <a:chExt cx="591158" cy="121545"/>
            </a:xfrm>
          </p:grpSpPr>
          <p:grpSp>
            <p:nvGrpSpPr>
              <p:cNvPr id="6918" name="Google Shape;6918;p56"/>
              <p:cNvGrpSpPr/>
              <p:nvPr/>
            </p:nvGrpSpPr>
            <p:grpSpPr>
              <a:xfrm>
                <a:off x="803163" y="1111974"/>
                <a:ext cx="27175" cy="121077"/>
                <a:chOff x="845575" y="2563700"/>
                <a:chExt cx="92400" cy="411825"/>
              </a:xfrm>
            </p:grpSpPr>
            <p:cxnSp>
              <p:nvCxnSpPr>
                <p:cNvPr id="6919" name="Google Shape;6919;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20" name="Google Shape;6920;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1" name="Google Shape;6921;p5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56"/>
            <p:cNvGrpSpPr/>
            <p:nvPr/>
          </p:nvGrpSpPr>
          <p:grpSpPr>
            <a:xfrm>
              <a:off x="1381910" y="1194219"/>
              <a:ext cx="588341" cy="121177"/>
              <a:chOff x="1381910" y="1194219"/>
              <a:chExt cx="588341" cy="121177"/>
            </a:xfrm>
          </p:grpSpPr>
          <p:grpSp>
            <p:nvGrpSpPr>
              <p:cNvPr id="6923" name="Google Shape;6923;p56"/>
              <p:cNvGrpSpPr/>
              <p:nvPr/>
            </p:nvGrpSpPr>
            <p:grpSpPr>
              <a:xfrm rot="10800000">
                <a:off x="1381910" y="1194319"/>
                <a:ext cx="27175" cy="121077"/>
                <a:chOff x="2070100" y="2563700"/>
                <a:chExt cx="92400" cy="411825"/>
              </a:xfrm>
            </p:grpSpPr>
            <p:cxnSp>
              <p:nvCxnSpPr>
                <p:cNvPr id="6924" name="Google Shape;6924;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25" name="Google Shape;6925;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6" name="Google Shape;6926;p5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56"/>
            <p:cNvGrpSpPr/>
            <p:nvPr/>
          </p:nvGrpSpPr>
          <p:grpSpPr>
            <a:xfrm>
              <a:off x="2532079" y="1194219"/>
              <a:ext cx="704927" cy="121177"/>
              <a:chOff x="2532079" y="1194219"/>
              <a:chExt cx="704927" cy="121177"/>
            </a:xfrm>
          </p:grpSpPr>
          <p:grpSp>
            <p:nvGrpSpPr>
              <p:cNvPr id="6928" name="Google Shape;6928;p56"/>
              <p:cNvGrpSpPr/>
              <p:nvPr/>
            </p:nvGrpSpPr>
            <p:grpSpPr>
              <a:xfrm rot="10800000">
                <a:off x="2532079" y="1194319"/>
                <a:ext cx="27175" cy="121077"/>
                <a:chOff x="2070100" y="2563700"/>
                <a:chExt cx="92400" cy="411825"/>
              </a:xfrm>
            </p:grpSpPr>
            <p:cxnSp>
              <p:nvCxnSpPr>
                <p:cNvPr id="6929" name="Google Shape;6929;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30" name="Google Shape;6930;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1" name="Google Shape;6931;p5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2" name="Google Shape;6932;p56"/>
          <p:cNvGrpSpPr/>
          <p:nvPr/>
        </p:nvGrpSpPr>
        <p:grpSpPr>
          <a:xfrm>
            <a:off x="3499403" y="3665904"/>
            <a:ext cx="1567778" cy="491677"/>
            <a:chOff x="5194708" y="3484366"/>
            <a:chExt cx="3148148" cy="987304"/>
          </a:xfrm>
        </p:grpSpPr>
        <p:grpSp>
          <p:nvGrpSpPr>
            <p:cNvPr id="6933" name="Google Shape;6933;p56"/>
            <p:cNvGrpSpPr/>
            <p:nvPr/>
          </p:nvGrpSpPr>
          <p:grpSpPr>
            <a:xfrm>
              <a:off x="7531521" y="3484366"/>
              <a:ext cx="811335" cy="987304"/>
              <a:chOff x="3379425" y="1617275"/>
              <a:chExt cx="1090650" cy="1327200"/>
            </a:xfrm>
          </p:grpSpPr>
          <p:sp>
            <p:nvSpPr>
              <p:cNvPr id="6934" name="Google Shape;6934;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56"/>
            <p:cNvGrpSpPr/>
            <p:nvPr/>
          </p:nvGrpSpPr>
          <p:grpSpPr>
            <a:xfrm>
              <a:off x="6752546" y="3484366"/>
              <a:ext cx="811428" cy="987304"/>
              <a:chOff x="2332275" y="1617275"/>
              <a:chExt cx="1090775" cy="1327200"/>
            </a:xfrm>
          </p:grpSpPr>
          <p:sp>
            <p:nvSpPr>
              <p:cNvPr id="6938" name="Google Shape;6938;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56"/>
            <p:cNvGrpSpPr/>
            <p:nvPr/>
          </p:nvGrpSpPr>
          <p:grpSpPr>
            <a:xfrm>
              <a:off x="5973664" y="3484366"/>
              <a:ext cx="811335" cy="987304"/>
              <a:chOff x="1285250" y="1617275"/>
              <a:chExt cx="1090650" cy="1327200"/>
            </a:xfrm>
          </p:grpSpPr>
          <p:sp>
            <p:nvSpPr>
              <p:cNvPr id="6942" name="Google Shape;6942;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56"/>
            <p:cNvGrpSpPr/>
            <p:nvPr/>
          </p:nvGrpSpPr>
          <p:grpSpPr>
            <a:xfrm>
              <a:off x="5194708" y="3484366"/>
              <a:ext cx="811409" cy="987304"/>
              <a:chOff x="238125" y="1617275"/>
              <a:chExt cx="1090750" cy="1327200"/>
            </a:xfrm>
          </p:grpSpPr>
          <p:sp>
            <p:nvSpPr>
              <p:cNvPr id="6946" name="Google Shape;6946;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49" name="Google Shape;6949;p56"/>
          <p:cNvGrpSpPr/>
          <p:nvPr/>
        </p:nvGrpSpPr>
        <p:grpSpPr>
          <a:xfrm>
            <a:off x="3460012" y="3146315"/>
            <a:ext cx="1616964" cy="346256"/>
            <a:chOff x="1808063" y="4294338"/>
            <a:chExt cx="3370782" cy="721817"/>
          </a:xfrm>
        </p:grpSpPr>
        <p:sp>
          <p:nvSpPr>
            <p:cNvPr id="6950" name="Google Shape;6950;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56"/>
          <p:cNvGrpSpPr/>
          <p:nvPr/>
        </p:nvGrpSpPr>
        <p:grpSpPr>
          <a:xfrm>
            <a:off x="738224" y="3432344"/>
            <a:ext cx="1295882" cy="646587"/>
            <a:chOff x="834100" y="3642869"/>
            <a:chExt cx="1259483" cy="628426"/>
          </a:xfrm>
        </p:grpSpPr>
        <p:sp>
          <p:nvSpPr>
            <p:cNvPr id="6961" name="Google Shape;6961;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6" name="Google Shape;6986;p56"/>
            <p:cNvGrpSpPr/>
            <p:nvPr/>
          </p:nvGrpSpPr>
          <p:grpSpPr>
            <a:xfrm>
              <a:off x="1360364" y="3847835"/>
              <a:ext cx="208119" cy="224359"/>
              <a:chOff x="1360769" y="3847100"/>
              <a:chExt cx="208119" cy="224359"/>
            </a:xfrm>
          </p:grpSpPr>
          <p:sp>
            <p:nvSpPr>
              <p:cNvPr id="6987" name="Google Shape;6987;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7" name="Google Shape;7007;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56"/>
          <p:cNvGrpSpPr/>
          <p:nvPr/>
        </p:nvGrpSpPr>
        <p:grpSpPr>
          <a:xfrm rot="5400000">
            <a:off x="5951337" y="3228841"/>
            <a:ext cx="164064" cy="1414916"/>
            <a:chOff x="4428249" y="1369375"/>
            <a:chExt cx="36905" cy="429569"/>
          </a:xfrm>
        </p:grpSpPr>
        <p:sp>
          <p:nvSpPr>
            <p:cNvPr id="7022" name="Google Shape;7022;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56"/>
          <p:cNvGrpSpPr/>
          <p:nvPr/>
        </p:nvGrpSpPr>
        <p:grpSpPr>
          <a:xfrm flipH="1" rot="10800000">
            <a:off x="5323766" y="2817385"/>
            <a:ext cx="1419207" cy="24808"/>
            <a:chOff x="219558" y="4738465"/>
            <a:chExt cx="5852400" cy="102300"/>
          </a:xfrm>
        </p:grpSpPr>
        <p:cxnSp>
          <p:nvCxnSpPr>
            <p:cNvPr id="7055" name="Google Shape;7055;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056" name="Google Shape;7056;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56"/>
          <p:cNvGrpSpPr/>
          <p:nvPr/>
        </p:nvGrpSpPr>
        <p:grpSpPr>
          <a:xfrm>
            <a:off x="5335084" y="3190448"/>
            <a:ext cx="1396570" cy="385016"/>
            <a:chOff x="5286284" y="2966544"/>
            <a:chExt cx="1396570" cy="385016"/>
          </a:xfrm>
        </p:grpSpPr>
        <p:cxnSp>
          <p:nvCxnSpPr>
            <p:cNvPr id="7062" name="Google Shape;7062;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063" name="Google Shape;7063;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064" name="Google Shape;7064;p56"/>
            <p:cNvGrpSpPr/>
            <p:nvPr/>
          </p:nvGrpSpPr>
          <p:grpSpPr>
            <a:xfrm>
              <a:off x="5287688" y="3173364"/>
              <a:ext cx="1395166" cy="74100"/>
              <a:chOff x="5287688" y="3173364"/>
              <a:chExt cx="1395166" cy="74100"/>
            </a:xfrm>
          </p:grpSpPr>
          <p:cxnSp>
            <p:nvCxnSpPr>
              <p:cNvPr id="7065" name="Google Shape;7065;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066" name="Google Shape;7066;p5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067" name="Google Shape;7067;p5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68" name="Google Shape;7068;p5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69" name="Google Shape;7069;p5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70" name="Google Shape;7070;p5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71" name="Google Shape;7071;p5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72" name="Google Shape;7072;p5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073" name="Google Shape;7073;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074" name="Google Shape;7074;p56"/>
          <p:cNvGrpSpPr/>
          <p:nvPr/>
        </p:nvGrpSpPr>
        <p:grpSpPr>
          <a:xfrm>
            <a:off x="2021150" y="1609224"/>
            <a:ext cx="1182276" cy="662027"/>
            <a:chOff x="2029517" y="1732295"/>
            <a:chExt cx="1149068" cy="643432"/>
          </a:xfrm>
        </p:grpSpPr>
        <p:grpSp>
          <p:nvGrpSpPr>
            <p:cNvPr id="7075" name="Google Shape;7075;p56"/>
            <p:cNvGrpSpPr/>
            <p:nvPr/>
          </p:nvGrpSpPr>
          <p:grpSpPr>
            <a:xfrm>
              <a:off x="2708660" y="1746937"/>
              <a:ext cx="455427" cy="244429"/>
              <a:chOff x="2700693" y="1746937"/>
              <a:chExt cx="455427" cy="244429"/>
            </a:xfrm>
          </p:grpSpPr>
          <p:grpSp>
            <p:nvGrpSpPr>
              <p:cNvPr id="7076" name="Google Shape;7076;p56"/>
              <p:cNvGrpSpPr/>
              <p:nvPr/>
            </p:nvGrpSpPr>
            <p:grpSpPr>
              <a:xfrm>
                <a:off x="2905682" y="1782817"/>
                <a:ext cx="250438" cy="208549"/>
                <a:chOff x="2905682" y="1782817"/>
                <a:chExt cx="250438" cy="208549"/>
              </a:xfrm>
            </p:grpSpPr>
            <p:cxnSp>
              <p:nvCxnSpPr>
                <p:cNvPr id="7077" name="Google Shape;7077;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78" name="Google Shape;7078;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56"/>
              <p:cNvGrpSpPr/>
              <p:nvPr/>
            </p:nvGrpSpPr>
            <p:grpSpPr>
              <a:xfrm>
                <a:off x="2700693" y="1746937"/>
                <a:ext cx="449967" cy="72374"/>
                <a:chOff x="2700693" y="1746937"/>
                <a:chExt cx="449967" cy="72374"/>
              </a:xfrm>
            </p:grpSpPr>
            <p:cxnSp>
              <p:nvCxnSpPr>
                <p:cNvPr id="7080" name="Google Shape;7080;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81" name="Google Shape;7081;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2" name="Google Shape;7082;p56"/>
            <p:cNvGrpSpPr/>
            <p:nvPr/>
          </p:nvGrpSpPr>
          <p:grpSpPr>
            <a:xfrm>
              <a:off x="2029517" y="1732295"/>
              <a:ext cx="1149068" cy="643432"/>
              <a:chOff x="2029517" y="1732295"/>
              <a:chExt cx="1149068" cy="643432"/>
            </a:xfrm>
          </p:grpSpPr>
          <p:grpSp>
            <p:nvGrpSpPr>
              <p:cNvPr id="7083" name="Google Shape;7083;p56"/>
              <p:cNvGrpSpPr/>
              <p:nvPr/>
            </p:nvGrpSpPr>
            <p:grpSpPr>
              <a:xfrm>
                <a:off x="2703618" y="2103152"/>
                <a:ext cx="474966" cy="260017"/>
                <a:chOff x="2703618" y="2103152"/>
                <a:chExt cx="474966" cy="260017"/>
              </a:xfrm>
            </p:grpSpPr>
            <p:grpSp>
              <p:nvGrpSpPr>
                <p:cNvPr id="7084" name="Google Shape;7084;p56"/>
                <p:cNvGrpSpPr/>
                <p:nvPr/>
              </p:nvGrpSpPr>
              <p:grpSpPr>
                <a:xfrm>
                  <a:off x="2703618" y="2290640"/>
                  <a:ext cx="450291" cy="72529"/>
                  <a:chOff x="2703618" y="2290640"/>
                  <a:chExt cx="450291" cy="72529"/>
                </a:xfrm>
              </p:grpSpPr>
              <p:cxnSp>
                <p:nvCxnSpPr>
                  <p:cNvPr id="7085" name="Google Shape;7085;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86" name="Google Shape;7086;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56"/>
                <p:cNvGrpSpPr/>
                <p:nvPr/>
              </p:nvGrpSpPr>
              <p:grpSpPr>
                <a:xfrm>
                  <a:off x="2908607" y="2103152"/>
                  <a:ext cx="269977" cy="223538"/>
                  <a:chOff x="2908607" y="2103152"/>
                  <a:chExt cx="269977" cy="223538"/>
                </a:xfrm>
              </p:grpSpPr>
              <p:cxnSp>
                <p:nvCxnSpPr>
                  <p:cNvPr id="7088" name="Google Shape;7088;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89" name="Google Shape;7089;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90" name="Google Shape;7090;p56"/>
              <p:cNvGrpSpPr/>
              <p:nvPr/>
            </p:nvGrpSpPr>
            <p:grpSpPr>
              <a:xfrm>
                <a:off x="2029517" y="1732295"/>
                <a:ext cx="685827" cy="643432"/>
                <a:chOff x="2029517" y="1732295"/>
                <a:chExt cx="685827" cy="643432"/>
              </a:xfrm>
            </p:grpSpPr>
            <p:sp>
              <p:nvSpPr>
                <p:cNvPr id="7091" name="Google Shape;7091;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2" name="Google Shape;7092;p56"/>
                <p:cNvGrpSpPr/>
                <p:nvPr/>
              </p:nvGrpSpPr>
              <p:grpSpPr>
                <a:xfrm>
                  <a:off x="2158948" y="1732295"/>
                  <a:ext cx="556396" cy="333108"/>
                  <a:chOff x="2158948" y="1732295"/>
                  <a:chExt cx="556396" cy="333108"/>
                </a:xfrm>
              </p:grpSpPr>
              <p:cxnSp>
                <p:nvCxnSpPr>
                  <p:cNvPr id="7093" name="Google Shape;7093;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94" name="Google Shape;7094;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56"/>
                <p:cNvGrpSpPr/>
                <p:nvPr/>
              </p:nvGrpSpPr>
              <p:grpSpPr>
                <a:xfrm>
                  <a:off x="2159908" y="2065057"/>
                  <a:ext cx="550884" cy="310670"/>
                  <a:chOff x="2159908" y="2065057"/>
                  <a:chExt cx="550884" cy="310670"/>
                </a:xfrm>
              </p:grpSpPr>
              <p:cxnSp>
                <p:nvCxnSpPr>
                  <p:cNvPr id="7096" name="Google Shape;7096;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97" name="Google Shape;7097;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098" name="Google Shape;7098;p56"/>
          <p:cNvGrpSpPr/>
          <p:nvPr/>
        </p:nvGrpSpPr>
        <p:grpSpPr>
          <a:xfrm>
            <a:off x="706399" y="1556837"/>
            <a:ext cx="962651" cy="810058"/>
            <a:chOff x="844912" y="1681380"/>
            <a:chExt cx="935611" cy="787305"/>
          </a:xfrm>
        </p:grpSpPr>
        <p:grpSp>
          <p:nvGrpSpPr>
            <p:cNvPr id="7099" name="Google Shape;7099;p56"/>
            <p:cNvGrpSpPr/>
            <p:nvPr/>
          </p:nvGrpSpPr>
          <p:grpSpPr>
            <a:xfrm>
              <a:off x="844912" y="1819635"/>
              <a:ext cx="329836" cy="510016"/>
              <a:chOff x="844912" y="1819635"/>
              <a:chExt cx="329836" cy="510016"/>
            </a:xfrm>
          </p:grpSpPr>
          <p:sp>
            <p:nvSpPr>
              <p:cNvPr id="7100" name="Google Shape;7100;p5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56"/>
            <p:cNvGrpSpPr/>
            <p:nvPr/>
          </p:nvGrpSpPr>
          <p:grpSpPr>
            <a:xfrm>
              <a:off x="1284601" y="2158168"/>
              <a:ext cx="495923" cy="310517"/>
              <a:chOff x="1284601" y="2158168"/>
              <a:chExt cx="495923" cy="310517"/>
            </a:xfrm>
          </p:grpSpPr>
          <p:sp>
            <p:nvSpPr>
              <p:cNvPr id="7107" name="Google Shape;7107;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8" name="Google Shape;7108;p56"/>
              <p:cNvGrpSpPr/>
              <p:nvPr/>
            </p:nvGrpSpPr>
            <p:grpSpPr>
              <a:xfrm>
                <a:off x="1507666" y="2158168"/>
                <a:ext cx="272858" cy="310517"/>
                <a:chOff x="1507666" y="2158168"/>
                <a:chExt cx="272858" cy="310517"/>
              </a:xfrm>
            </p:grpSpPr>
            <p:grpSp>
              <p:nvGrpSpPr>
                <p:cNvPr id="7109" name="Google Shape;7109;p56"/>
                <p:cNvGrpSpPr/>
                <p:nvPr/>
              </p:nvGrpSpPr>
              <p:grpSpPr>
                <a:xfrm>
                  <a:off x="1507666" y="2176104"/>
                  <a:ext cx="166395" cy="273149"/>
                  <a:chOff x="1507666" y="2176104"/>
                  <a:chExt cx="166395" cy="273149"/>
                </a:xfrm>
              </p:grpSpPr>
              <p:sp>
                <p:nvSpPr>
                  <p:cNvPr id="7110" name="Google Shape;7110;p5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7" name="Google Shape;7117;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9" name="Google Shape;7119;p56"/>
            <p:cNvGrpSpPr/>
            <p:nvPr/>
          </p:nvGrpSpPr>
          <p:grpSpPr>
            <a:xfrm>
              <a:off x="1284601" y="1681380"/>
              <a:ext cx="495923" cy="310517"/>
              <a:chOff x="1284601" y="1681380"/>
              <a:chExt cx="495923" cy="310517"/>
            </a:xfrm>
          </p:grpSpPr>
          <p:sp>
            <p:nvSpPr>
              <p:cNvPr id="7120" name="Google Shape;7120;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1" name="Google Shape;7121;p56"/>
              <p:cNvGrpSpPr/>
              <p:nvPr/>
            </p:nvGrpSpPr>
            <p:grpSpPr>
              <a:xfrm>
                <a:off x="1507666" y="1681380"/>
                <a:ext cx="272858" cy="310517"/>
                <a:chOff x="1507666" y="1681380"/>
                <a:chExt cx="272858" cy="310517"/>
              </a:xfrm>
            </p:grpSpPr>
            <p:grpSp>
              <p:nvGrpSpPr>
                <p:cNvPr id="7122" name="Google Shape;7122;p56"/>
                <p:cNvGrpSpPr/>
                <p:nvPr/>
              </p:nvGrpSpPr>
              <p:grpSpPr>
                <a:xfrm>
                  <a:off x="1507666" y="1700120"/>
                  <a:ext cx="166395" cy="272984"/>
                  <a:chOff x="1507666" y="1700120"/>
                  <a:chExt cx="166395" cy="272984"/>
                </a:xfrm>
              </p:grpSpPr>
              <p:sp>
                <p:nvSpPr>
                  <p:cNvPr id="7123" name="Google Shape;7123;p5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0" name="Google Shape;7130;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32" name="Google Shape;7132;p56"/>
          <p:cNvGrpSpPr/>
          <p:nvPr/>
        </p:nvGrpSpPr>
        <p:grpSpPr>
          <a:xfrm>
            <a:off x="6815339" y="2324267"/>
            <a:ext cx="1622269" cy="552443"/>
            <a:chOff x="6894650" y="2574740"/>
            <a:chExt cx="1445100" cy="492111"/>
          </a:xfrm>
        </p:grpSpPr>
        <p:sp>
          <p:nvSpPr>
            <p:cNvPr id="7133" name="Google Shape;7133;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38" name="Google Shape;7138;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139" name="Google Shape;7139;p56"/>
          <p:cNvGrpSpPr/>
          <p:nvPr/>
        </p:nvGrpSpPr>
        <p:grpSpPr>
          <a:xfrm>
            <a:off x="6834882" y="3698522"/>
            <a:ext cx="1583206" cy="475705"/>
            <a:chOff x="6953919" y="3907920"/>
            <a:chExt cx="1377300" cy="475705"/>
          </a:xfrm>
        </p:grpSpPr>
        <p:cxnSp>
          <p:nvCxnSpPr>
            <p:cNvPr id="7140" name="Google Shape;7140;p5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141" name="Google Shape;7141;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142" name="Google Shape;7142;p5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143" name="Google Shape;7143;p5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144" name="Google Shape;7144;p5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145" name="Google Shape;7145;p56"/>
          <p:cNvGrpSpPr/>
          <p:nvPr/>
        </p:nvGrpSpPr>
        <p:grpSpPr>
          <a:xfrm>
            <a:off x="2338470" y="2459668"/>
            <a:ext cx="836286" cy="824529"/>
            <a:chOff x="2389399" y="2595741"/>
            <a:chExt cx="812796" cy="801369"/>
          </a:xfrm>
        </p:grpSpPr>
        <p:grpSp>
          <p:nvGrpSpPr>
            <p:cNvPr id="7146" name="Google Shape;7146;p56"/>
            <p:cNvGrpSpPr/>
            <p:nvPr/>
          </p:nvGrpSpPr>
          <p:grpSpPr>
            <a:xfrm>
              <a:off x="2492145" y="2881565"/>
              <a:ext cx="607300" cy="229751"/>
              <a:chOff x="2492145" y="2881565"/>
              <a:chExt cx="607300" cy="229751"/>
            </a:xfrm>
          </p:grpSpPr>
          <p:sp>
            <p:nvSpPr>
              <p:cNvPr id="7147" name="Google Shape;7147;p5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56"/>
            <p:cNvGrpSpPr/>
            <p:nvPr/>
          </p:nvGrpSpPr>
          <p:grpSpPr>
            <a:xfrm>
              <a:off x="2389399" y="2595741"/>
              <a:ext cx="812796" cy="296825"/>
              <a:chOff x="2389399" y="2595741"/>
              <a:chExt cx="812796" cy="296825"/>
            </a:xfrm>
          </p:grpSpPr>
          <p:grpSp>
            <p:nvGrpSpPr>
              <p:cNvPr id="7151" name="Google Shape;7151;p56"/>
              <p:cNvGrpSpPr/>
              <p:nvPr/>
            </p:nvGrpSpPr>
            <p:grpSpPr>
              <a:xfrm>
                <a:off x="2389399" y="2595741"/>
                <a:ext cx="363638" cy="296825"/>
                <a:chOff x="2389399" y="2595741"/>
                <a:chExt cx="363638" cy="296825"/>
              </a:xfrm>
            </p:grpSpPr>
            <p:grpSp>
              <p:nvGrpSpPr>
                <p:cNvPr id="7152" name="Google Shape;7152;p56"/>
                <p:cNvGrpSpPr/>
                <p:nvPr/>
              </p:nvGrpSpPr>
              <p:grpSpPr>
                <a:xfrm>
                  <a:off x="2493852" y="2794333"/>
                  <a:ext cx="259185" cy="98232"/>
                  <a:chOff x="2493852" y="2794333"/>
                  <a:chExt cx="259185" cy="98232"/>
                </a:xfrm>
              </p:grpSpPr>
              <p:sp>
                <p:nvSpPr>
                  <p:cNvPr id="7153" name="Google Shape;7153;p5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56"/>
                <p:cNvGrpSpPr/>
                <p:nvPr/>
              </p:nvGrpSpPr>
              <p:grpSpPr>
                <a:xfrm>
                  <a:off x="2389399" y="2595741"/>
                  <a:ext cx="224343" cy="182054"/>
                  <a:chOff x="2389399" y="2595741"/>
                  <a:chExt cx="224343" cy="182054"/>
                </a:xfrm>
              </p:grpSpPr>
              <p:sp>
                <p:nvSpPr>
                  <p:cNvPr id="7157" name="Google Shape;7157;p5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9" name="Google Shape;7159;p56"/>
              <p:cNvGrpSpPr/>
              <p:nvPr/>
            </p:nvGrpSpPr>
            <p:grpSpPr>
              <a:xfrm>
                <a:off x="2683630" y="2595741"/>
                <a:ext cx="224334" cy="296825"/>
                <a:chOff x="2683630" y="2595741"/>
                <a:chExt cx="224334" cy="296825"/>
              </a:xfrm>
            </p:grpSpPr>
            <p:grpSp>
              <p:nvGrpSpPr>
                <p:cNvPr id="7160" name="Google Shape;7160;p56"/>
                <p:cNvGrpSpPr/>
                <p:nvPr/>
              </p:nvGrpSpPr>
              <p:grpSpPr>
                <a:xfrm>
                  <a:off x="2788083" y="2794333"/>
                  <a:ext cx="15356" cy="98232"/>
                  <a:chOff x="2788083" y="2794333"/>
                  <a:chExt cx="15356" cy="98232"/>
                </a:xfrm>
              </p:grpSpPr>
              <p:sp>
                <p:nvSpPr>
                  <p:cNvPr id="7161" name="Google Shape;7161;p5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56"/>
                <p:cNvGrpSpPr/>
                <p:nvPr/>
              </p:nvGrpSpPr>
              <p:grpSpPr>
                <a:xfrm>
                  <a:off x="2683630" y="2595741"/>
                  <a:ext cx="224334" cy="182054"/>
                  <a:chOff x="2683630" y="2595741"/>
                  <a:chExt cx="224334" cy="182054"/>
                </a:xfrm>
              </p:grpSpPr>
              <p:sp>
                <p:nvSpPr>
                  <p:cNvPr id="7165" name="Google Shape;7165;p5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7" name="Google Shape;7167;p56"/>
              <p:cNvGrpSpPr/>
              <p:nvPr/>
            </p:nvGrpSpPr>
            <p:grpSpPr>
              <a:xfrm>
                <a:off x="2838475" y="2595741"/>
                <a:ext cx="363719" cy="296825"/>
                <a:chOff x="2838475" y="2595741"/>
                <a:chExt cx="363719" cy="296825"/>
              </a:xfrm>
            </p:grpSpPr>
            <p:grpSp>
              <p:nvGrpSpPr>
                <p:cNvPr id="7168" name="Google Shape;7168;p56"/>
                <p:cNvGrpSpPr/>
                <p:nvPr/>
              </p:nvGrpSpPr>
              <p:grpSpPr>
                <a:xfrm>
                  <a:off x="2838475" y="2794333"/>
                  <a:ext cx="259185" cy="98232"/>
                  <a:chOff x="2838475" y="2794333"/>
                  <a:chExt cx="259185" cy="98232"/>
                </a:xfrm>
              </p:grpSpPr>
              <p:sp>
                <p:nvSpPr>
                  <p:cNvPr id="7169" name="Google Shape;7169;p5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56"/>
                <p:cNvGrpSpPr/>
                <p:nvPr/>
              </p:nvGrpSpPr>
              <p:grpSpPr>
                <a:xfrm>
                  <a:off x="2977852" y="2595741"/>
                  <a:ext cx="224343" cy="182054"/>
                  <a:chOff x="2977852" y="2595741"/>
                  <a:chExt cx="224343" cy="182054"/>
                </a:xfrm>
              </p:grpSpPr>
              <p:sp>
                <p:nvSpPr>
                  <p:cNvPr id="7173" name="Google Shape;7173;p5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75" name="Google Shape;7175;p56"/>
            <p:cNvGrpSpPr/>
            <p:nvPr/>
          </p:nvGrpSpPr>
          <p:grpSpPr>
            <a:xfrm>
              <a:off x="2389399" y="3100241"/>
              <a:ext cx="812796" cy="296869"/>
              <a:chOff x="2389399" y="3100241"/>
              <a:chExt cx="812796" cy="296869"/>
            </a:xfrm>
          </p:grpSpPr>
          <p:grpSp>
            <p:nvGrpSpPr>
              <p:cNvPr id="7176" name="Google Shape;7176;p56"/>
              <p:cNvGrpSpPr/>
              <p:nvPr/>
            </p:nvGrpSpPr>
            <p:grpSpPr>
              <a:xfrm>
                <a:off x="2683630" y="3100241"/>
                <a:ext cx="224334" cy="296869"/>
                <a:chOff x="2683630" y="3100241"/>
                <a:chExt cx="224334" cy="296869"/>
              </a:xfrm>
            </p:grpSpPr>
            <p:grpSp>
              <p:nvGrpSpPr>
                <p:cNvPr id="7177" name="Google Shape;7177;p56"/>
                <p:cNvGrpSpPr/>
                <p:nvPr/>
              </p:nvGrpSpPr>
              <p:grpSpPr>
                <a:xfrm>
                  <a:off x="2788083" y="3100241"/>
                  <a:ext cx="15356" cy="98237"/>
                  <a:chOff x="2788083" y="3100241"/>
                  <a:chExt cx="15356" cy="98237"/>
                </a:xfrm>
              </p:grpSpPr>
              <p:sp>
                <p:nvSpPr>
                  <p:cNvPr id="7178" name="Google Shape;7178;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56"/>
                <p:cNvGrpSpPr/>
                <p:nvPr/>
              </p:nvGrpSpPr>
              <p:grpSpPr>
                <a:xfrm>
                  <a:off x="2683630" y="3215065"/>
                  <a:ext cx="224334" cy="182045"/>
                  <a:chOff x="2683630" y="3215065"/>
                  <a:chExt cx="224334" cy="182045"/>
                </a:xfrm>
              </p:grpSpPr>
              <p:sp>
                <p:nvSpPr>
                  <p:cNvPr id="7182" name="Google Shape;7182;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84" name="Google Shape;7184;p56"/>
              <p:cNvGrpSpPr/>
              <p:nvPr/>
            </p:nvGrpSpPr>
            <p:grpSpPr>
              <a:xfrm>
                <a:off x="2389399" y="3100241"/>
                <a:ext cx="363638" cy="296869"/>
                <a:chOff x="2389399" y="3100241"/>
                <a:chExt cx="363638" cy="296869"/>
              </a:xfrm>
            </p:grpSpPr>
            <p:grpSp>
              <p:nvGrpSpPr>
                <p:cNvPr id="7185" name="Google Shape;7185;p56"/>
                <p:cNvGrpSpPr/>
                <p:nvPr/>
              </p:nvGrpSpPr>
              <p:grpSpPr>
                <a:xfrm>
                  <a:off x="2493852" y="3100241"/>
                  <a:ext cx="259185" cy="98237"/>
                  <a:chOff x="2493852" y="3100241"/>
                  <a:chExt cx="259185" cy="98237"/>
                </a:xfrm>
              </p:grpSpPr>
              <p:sp>
                <p:nvSpPr>
                  <p:cNvPr id="7186" name="Google Shape;7186;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56"/>
                <p:cNvGrpSpPr/>
                <p:nvPr/>
              </p:nvGrpSpPr>
              <p:grpSpPr>
                <a:xfrm>
                  <a:off x="2389399" y="3215065"/>
                  <a:ext cx="224343" cy="182045"/>
                  <a:chOff x="2389399" y="3215065"/>
                  <a:chExt cx="224343" cy="182045"/>
                </a:xfrm>
              </p:grpSpPr>
              <p:sp>
                <p:nvSpPr>
                  <p:cNvPr id="7190" name="Google Shape;7190;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2" name="Google Shape;7192;p56"/>
              <p:cNvGrpSpPr/>
              <p:nvPr/>
            </p:nvGrpSpPr>
            <p:grpSpPr>
              <a:xfrm>
                <a:off x="2838475" y="3100241"/>
                <a:ext cx="363719" cy="296869"/>
                <a:chOff x="2838475" y="3100241"/>
                <a:chExt cx="363719" cy="296869"/>
              </a:xfrm>
            </p:grpSpPr>
            <p:grpSp>
              <p:nvGrpSpPr>
                <p:cNvPr id="7193" name="Google Shape;7193;p56"/>
                <p:cNvGrpSpPr/>
                <p:nvPr/>
              </p:nvGrpSpPr>
              <p:grpSpPr>
                <a:xfrm>
                  <a:off x="2838475" y="3100241"/>
                  <a:ext cx="259185" cy="98237"/>
                  <a:chOff x="2838475" y="3100241"/>
                  <a:chExt cx="259185" cy="98237"/>
                </a:xfrm>
              </p:grpSpPr>
              <p:sp>
                <p:nvSpPr>
                  <p:cNvPr id="7194" name="Google Shape;7194;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56"/>
                <p:cNvGrpSpPr/>
                <p:nvPr/>
              </p:nvGrpSpPr>
              <p:grpSpPr>
                <a:xfrm>
                  <a:off x="2977852" y="3215065"/>
                  <a:ext cx="224343" cy="182045"/>
                  <a:chOff x="2977852" y="3215065"/>
                  <a:chExt cx="224343" cy="182045"/>
                </a:xfrm>
              </p:grpSpPr>
              <p:sp>
                <p:nvSpPr>
                  <p:cNvPr id="7198" name="Google Shape;7198;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0"/>
          <p:cNvSpPr txBox="1"/>
          <p:nvPr>
            <p:ph idx="1" type="subTitle"/>
          </p:nvPr>
        </p:nvSpPr>
        <p:spPr>
          <a:xfrm>
            <a:off x="1092172" y="2090450"/>
            <a:ext cx="3235800" cy="52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Company description</a:t>
            </a:r>
            <a:endParaRPr/>
          </a:p>
        </p:txBody>
      </p:sp>
      <p:sp>
        <p:nvSpPr>
          <p:cNvPr id="203" name="Google Shape;203;p30"/>
          <p:cNvSpPr txBox="1"/>
          <p:nvPr>
            <p:ph type="title"/>
          </p:nvPr>
        </p:nvSpPr>
        <p:spPr>
          <a:xfrm>
            <a:off x="3518872" y="1492500"/>
            <a:ext cx="809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04" name="Google Shape;204;p30"/>
          <p:cNvSpPr txBox="1"/>
          <p:nvPr>
            <p:ph idx="2" type="title"/>
          </p:nvPr>
        </p:nvSpPr>
        <p:spPr>
          <a:xfrm>
            <a:off x="4816022" y="1492500"/>
            <a:ext cx="809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05" name="Google Shape;205;p30"/>
          <p:cNvSpPr txBox="1"/>
          <p:nvPr>
            <p:ph idx="3" type="title"/>
          </p:nvPr>
        </p:nvSpPr>
        <p:spPr>
          <a:xfrm>
            <a:off x="3518872" y="3281900"/>
            <a:ext cx="809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06" name="Google Shape;206;p30"/>
          <p:cNvSpPr txBox="1"/>
          <p:nvPr>
            <p:ph idx="4" type="title"/>
          </p:nvPr>
        </p:nvSpPr>
        <p:spPr>
          <a:xfrm>
            <a:off x="4816022" y="3281900"/>
            <a:ext cx="809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07" name="Google Shape;207;p30"/>
          <p:cNvSpPr txBox="1"/>
          <p:nvPr>
            <p:ph idx="5"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08" name="Google Shape;208;p30"/>
          <p:cNvSpPr txBox="1"/>
          <p:nvPr>
            <p:ph idx="6" type="subTitle"/>
          </p:nvPr>
        </p:nvSpPr>
        <p:spPr>
          <a:xfrm>
            <a:off x="4816025" y="2090450"/>
            <a:ext cx="3235800" cy="52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 analysis</a:t>
            </a:r>
            <a:endParaRPr/>
          </a:p>
        </p:txBody>
      </p:sp>
      <p:sp>
        <p:nvSpPr>
          <p:cNvPr id="209" name="Google Shape;209;p30"/>
          <p:cNvSpPr txBox="1"/>
          <p:nvPr>
            <p:ph idx="7" type="subTitle"/>
          </p:nvPr>
        </p:nvSpPr>
        <p:spPr>
          <a:xfrm>
            <a:off x="1092172" y="3896625"/>
            <a:ext cx="3235800" cy="52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Products or services</a:t>
            </a:r>
            <a:endParaRPr/>
          </a:p>
        </p:txBody>
      </p:sp>
      <p:sp>
        <p:nvSpPr>
          <p:cNvPr id="210" name="Google Shape;210;p30"/>
          <p:cNvSpPr txBox="1"/>
          <p:nvPr>
            <p:ph idx="8" type="subTitle"/>
          </p:nvPr>
        </p:nvSpPr>
        <p:spPr>
          <a:xfrm>
            <a:off x="4816028" y="3896625"/>
            <a:ext cx="3235800" cy="52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Financial projections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3" name="Shape 7203"/>
        <p:cNvGrpSpPr/>
        <p:nvPr/>
      </p:nvGrpSpPr>
      <p:grpSpPr>
        <a:xfrm>
          <a:off x="0" y="0"/>
          <a:ext cx="0" cy="0"/>
          <a:chOff x="0" y="0"/>
          <a:chExt cx="0" cy="0"/>
        </a:xfrm>
      </p:grpSpPr>
      <p:grpSp>
        <p:nvGrpSpPr>
          <p:cNvPr id="7204" name="Google Shape;7204;p57"/>
          <p:cNvGrpSpPr/>
          <p:nvPr/>
        </p:nvGrpSpPr>
        <p:grpSpPr>
          <a:xfrm>
            <a:off x="702088" y="3155922"/>
            <a:ext cx="2390414" cy="1024800"/>
            <a:chOff x="728925" y="3296613"/>
            <a:chExt cx="2390414" cy="1024800"/>
          </a:xfrm>
        </p:grpSpPr>
        <p:grpSp>
          <p:nvGrpSpPr>
            <p:cNvPr id="7205" name="Google Shape;7205;p57"/>
            <p:cNvGrpSpPr/>
            <p:nvPr/>
          </p:nvGrpSpPr>
          <p:grpSpPr>
            <a:xfrm>
              <a:off x="728925" y="3619800"/>
              <a:ext cx="2390414" cy="500893"/>
              <a:chOff x="728925" y="3619800"/>
              <a:chExt cx="2390414" cy="500893"/>
            </a:xfrm>
          </p:grpSpPr>
          <p:sp>
            <p:nvSpPr>
              <p:cNvPr id="7206" name="Google Shape;7206;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07" name="Google Shape;7207;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208" name="Google Shape;7208;p57"/>
            <p:cNvGrpSpPr/>
            <p:nvPr/>
          </p:nvGrpSpPr>
          <p:grpSpPr>
            <a:xfrm>
              <a:off x="1348050" y="3296613"/>
              <a:ext cx="1706152" cy="1024800"/>
              <a:chOff x="1348050" y="3296613"/>
              <a:chExt cx="1706152" cy="1024800"/>
            </a:xfrm>
          </p:grpSpPr>
          <p:sp>
            <p:nvSpPr>
              <p:cNvPr id="7209" name="Google Shape;7209;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10" name="Google Shape;7210;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11" name="Google Shape;7211;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12" name="Google Shape;7212;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13" name="Google Shape;7213;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214" name="Google Shape;7214;p57"/>
            <p:cNvGrpSpPr/>
            <p:nvPr/>
          </p:nvGrpSpPr>
          <p:grpSpPr>
            <a:xfrm>
              <a:off x="1455707" y="3654858"/>
              <a:ext cx="1491150" cy="417657"/>
              <a:chOff x="1455707" y="3654858"/>
              <a:chExt cx="1491150" cy="417657"/>
            </a:xfrm>
          </p:grpSpPr>
          <p:sp>
            <p:nvSpPr>
              <p:cNvPr id="7215" name="Google Shape;7215;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235" name="Google Shape;7235;p57"/>
          <p:cNvGraphicFramePr/>
          <p:nvPr/>
        </p:nvGraphicFramePr>
        <p:xfrm>
          <a:off x="5937787" y="2153834"/>
          <a:ext cx="3000000" cy="3000000"/>
        </p:xfrm>
        <a:graphic>
          <a:graphicData uri="http://schemas.openxmlformats.org/drawingml/2006/table">
            <a:tbl>
              <a:tblPr>
                <a:noFill/>
                <a:tableStyleId>{B30A2BBC-6EDA-4144-B3D6-69A8832F5E3F}</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236" name="Google Shape;7236;p57"/>
          <p:cNvGrpSpPr/>
          <p:nvPr/>
        </p:nvGrpSpPr>
        <p:grpSpPr>
          <a:xfrm>
            <a:off x="710464" y="981599"/>
            <a:ext cx="2396505" cy="976502"/>
            <a:chOff x="749309" y="1112739"/>
            <a:chExt cx="2371603" cy="976502"/>
          </a:xfrm>
        </p:grpSpPr>
        <p:grpSp>
          <p:nvGrpSpPr>
            <p:cNvPr id="7237" name="Google Shape;7237;p57"/>
            <p:cNvGrpSpPr/>
            <p:nvPr/>
          </p:nvGrpSpPr>
          <p:grpSpPr>
            <a:xfrm>
              <a:off x="1092126" y="1112739"/>
              <a:ext cx="2028786" cy="975464"/>
              <a:chOff x="1092126" y="1112739"/>
              <a:chExt cx="2028786" cy="975464"/>
            </a:xfrm>
          </p:grpSpPr>
          <p:sp>
            <p:nvSpPr>
              <p:cNvPr id="7238" name="Google Shape;7238;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57"/>
            <p:cNvGrpSpPr/>
            <p:nvPr/>
          </p:nvGrpSpPr>
          <p:grpSpPr>
            <a:xfrm>
              <a:off x="749309" y="1112739"/>
              <a:ext cx="314700" cy="975464"/>
              <a:chOff x="749309" y="1112739"/>
              <a:chExt cx="314700" cy="975464"/>
            </a:xfrm>
          </p:grpSpPr>
          <p:sp>
            <p:nvSpPr>
              <p:cNvPr id="7263" name="Google Shape;7263;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7" name="Google Shape;7267;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271" name="Google Shape;7271;p57"/>
          <p:cNvGraphicFramePr/>
          <p:nvPr/>
        </p:nvGraphicFramePr>
        <p:xfrm>
          <a:off x="5937812" y="981584"/>
          <a:ext cx="3000000" cy="3000000"/>
        </p:xfrm>
        <a:graphic>
          <a:graphicData uri="http://schemas.openxmlformats.org/drawingml/2006/table">
            <a:tbl>
              <a:tblPr>
                <a:noFill/>
                <a:tableStyleId>{B30A2BBC-6EDA-4144-B3D6-69A8832F5E3F}</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272" name="Google Shape;7272;p57"/>
          <p:cNvGraphicFramePr/>
          <p:nvPr/>
        </p:nvGraphicFramePr>
        <p:xfrm>
          <a:off x="3358675" y="2153834"/>
          <a:ext cx="3000000" cy="3000000"/>
        </p:xfrm>
        <a:graphic>
          <a:graphicData uri="http://schemas.openxmlformats.org/drawingml/2006/table">
            <a:tbl>
              <a:tblPr>
                <a:noFill/>
                <a:tableStyleId>{B30A2BBC-6EDA-4144-B3D6-69A8832F5E3F}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273" name="Google Shape;7273;p57"/>
          <p:cNvGrpSpPr/>
          <p:nvPr/>
        </p:nvGrpSpPr>
        <p:grpSpPr>
          <a:xfrm>
            <a:off x="3360661" y="3144795"/>
            <a:ext cx="2363377" cy="1047062"/>
            <a:chOff x="3358399" y="3285485"/>
            <a:chExt cx="2363377" cy="1047062"/>
          </a:xfrm>
        </p:grpSpPr>
        <p:grpSp>
          <p:nvGrpSpPr>
            <p:cNvPr id="7274" name="Google Shape;7274;p57"/>
            <p:cNvGrpSpPr/>
            <p:nvPr/>
          </p:nvGrpSpPr>
          <p:grpSpPr>
            <a:xfrm>
              <a:off x="3358412" y="3285485"/>
              <a:ext cx="2363244" cy="139500"/>
              <a:chOff x="3358412" y="3285485"/>
              <a:chExt cx="2363244" cy="139500"/>
            </a:xfrm>
          </p:grpSpPr>
          <p:sp>
            <p:nvSpPr>
              <p:cNvPr id="7275" name="Google Shape;7275;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57"/>
            <p:cNvGrpSpPr/>
            <p:nvPr/>
          </p:nvGrpSpPr>
          <p:grpSpPr>
            <a:xfrm>
              <a:off x="3358412" y="3466996"/>
              <a:ext cx="2363244" cy="139500"/>
              <a:chOff x="3358412" y="3466996"/>
              <a:chExt cx="2363244" cy="139500"/>
            </a:xfrm>
          </p:grpSpPr>
          <p:sp>
            <p:nvSpPr>
              <p:cNvPr id="7281" name="Google Shape;7281;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57"/>
            <p:cNvGrpSpPr/>
            <p:nvPr/>
          </p:nvGrpSpPr>
          <p:grpSpPr>
            <a:xfrm>
              <a:off x="3358412" y="3648507"/>
              <a:ext cx="2363244" cy="139500"/>
              <a:chOff x="3358412" y="3648507"/>
              <a:chExt cx="2363244" cy="139500"/>
            </a:xfrm>
          </p:grpSpPr>
          <p:sp>
            <p:nvSpPr>
              <p:cNvPr id="7287" name="Google Shape;7287;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57"/>
            <p:cNvGrpSpPr/>
            <p:nvPr/>
          </p:nvGrpSpPr>
          <p:grpSpPr>
            <a:xfrm>
              <a:off x="3358412" y="3830018"/>
              <a:ext cx="2363244" cy="139500"/>
              <a:chOff x="3358412" y="3830018"/>
              <a:chExt cx="2363244" cy="139500"/>
            </a:xfrm>
          </p:grpSpPr>
          <p:sp>
            <p:nvSpPr>
              <p:cNvPr id="7293" name="Google Shape;7293;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57"/>
            <p:cNvGrpSpPr/>
            <p:nvPr/>
          </p:nvGrpSpPr>
          <p:grpSpPr>
            <a:xfrm>
              <a:off x="3358399" y="4011514"/>
              <a:ext cx="2363377" cy="139537"/>
              <a:chOff x="3294800" y="4134603"/>
              <a:chExt cx="2638876" cy="152400"/>
            </a:xfrm>
          </p:grpSpPr>
          <p:sp>
            <p:nvSpPr>
              <p:cNvPr id="7299" name="Google Shape;7299;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57"/>
            <p:cNvGrpSpPr/>
            <p:nvPr/>
          </p:nvGrpSpPr>
          <p:grpSpPr>
            <a:xfrm>
              <a:off x="3358399" y="4193010"/>
              <a:ext cx="2363377" cy="139537"/>
              <a:chOff x="3294800" y="4134603"/>
              <a:chExt cx="2638876" cy="152400"/>
            </a:xfrm>
          </p:grpSpPr>
          <p:sp>
            <p:nvSpPr>
              <p:cNvPr id="7305" name="Google Shape;7305;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10" name="Google Shape;7310;p57"/>
          <p:cNvGraphicFramePr/>
          <p:nvPr/>
        </p:nvGraphicFramePr>
        <p:xfrm>
          <a:off x="711463" y="2153834"/>
          <a:ext cx="3000000" cy="3000000"/>
        </p:xfrm>
        <a:graphic>
          <a:graphicData uri="http://schemas.openxmlformats.org/drawingml/2006/table">
            <a:tbl>
              <a:tblPr>
                <a:noFill/>
                <a:tableStyleId>{B30A2BBC-6EDA-4144-B3D6-69A8832F5E3F}</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311" name="Google Shape;7311;p57"/>
          <p:cNvGrpSpPr/>
          <p:nvPr/>
        </p:nvGrpSpPr>
        <p:grpSpPr>
          <a:xfrm>
            <a:off x="4161132" y="2557649"/>
            <a:ext cx="1302095" cy="60959"/>
            <a:chOff x="3558802" y="4011427"/>
            <a:chExt cx="1866000" cy="111300"/>
          </a:xfrm>
        </p:grpSpPr>
        <p:sp>
          <p:nvSpPr>
            <p:cNvPr id="7312" name="Google Shape;7312;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57"/>
          <p:cNvGrpSpPr/>
          <p:nvPr/>
        </p:nvGrpSpPr>
        <p:grpSpPr>
          <a:xfrm>
            <a:off x="4706620" y="2839808"/>
            <a:ext cx="914340" cy="60959"/>
            <a:chOff x="3558802" y="4011427"/>
            <a:chExt cx="1866000" cy="111300"/>
          </a:xfrm>
        </p:grpSpPr>
        <p:sp>
          <p:nvSpPr>
            <p:cNvPr id="7315" name="Google Shape;7315;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57"/>
          <p:cNvGrpSpPr/>
          <p:nvPr/>
        </p:nvGrpSpPr>
        <p:grpSpPr>
          <a:xfrm>
            <a:off x="5871419" y="3167606"/>
            <a:ext cx="2522867" cy="1001454"/>
            <a:chOff x="1904318" y="789980"/>
            <a:chExt cx="1489472" cy="606868"/>
          </a:xfrm>
        </p:grpSpPr>
        <p:cxnSp>
          <p:nvCxnSpPr>
            <p:cNvPr id="7318" name="Google Shape;7318;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319" name="Google Shape;7319;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320" name="Google Shape;7320;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321" name="Google Shape;7321;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322" name="Google Shape;7322;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323" name="Google Shape;7323;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324" name="Google Shape;7324;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325" name="Google Shape;7325;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332" name="Google Shape;7332;p5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333" name="Google Shape;7333;p5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334" name="Google Shape;7334;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57"/>
          <p:cNvGrpSpPr/>
          <p:nvPr/>
        </p:nvGrpSpPr>
        <p:grpSpPr>
          <a:xfrm>
            <a:off x="3355824" y="951642"/>
            <a:ext cx="2363393" cy="1005865"/>
            <a:chOff x="3292400" y="1193188"/>
            <a:chExt cx="2615240" cy="1131075"/>
          </a:xfrm>
        </p:grpSpPr>
        <p:sp>
          <p:nvSpPr>
            <p:cNvPr id="7336" name="Google Shape;7336;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37" name="Google Shape;7337;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38" name="Google Shape;7338;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339" name="Google Shape;7339;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340" name="Google Shape;7340;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341" name="Google Shape;7341;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342" name="Google Shape;7342;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343" name="Google Shape;7343;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344" name="Google Shape;7344;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345" name="Google Shape;7345;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346" name="Google Shape;7346;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347" name="Google Shape;7347;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348" name="Google Shape;7348;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349" name="Google Shape;7349;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350" name="Google Shape;7350;p57"/>
            <p:cNvGrpSpPr/>
            <p:nvPr/>
          </p:nvGrpSpPr>
          <p:grpSpPr>
            <a:xfrm>
              <a:off x="3748438" y="1378608"/>
              <a:ext cx="2159202" cy="903971"/>
              <a:chOff x="1683525" y="2179850"/>
              <a:chExt cx="4519050" cy="2134525"/>
            </a:xfrm>
          </p:grpSpPr>
          <p:sp>
            <p:nvSpPr>
              <p:cNvPr id="7351" name="Google Shape;7351;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52" name="Google Shape;7352;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53" name="Google Shape;7353;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54" name="Google Shape;7354;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55" name="Google Shape;7355;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56" name="Google Shape;7356;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57" name="Google Shape;7357;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58" name="Google Shape;7358;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59" name="Google Shape;7359;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60" name="Google Shape;7360;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61" name="Google Shape;7361;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62" name="Google Shape;7362;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6" name="Shape 7366"/>
        <p:cNvGrpSpPr/>
        <p:nvPr/>
      </p:nvGrpSpPr>
      <p:grpSpPr>
        <a:xfrm>
          <a:off x="0" y="0"/>
          <a:ext cx="0" cy="0"/>
          <a:chOff x="0" y="0"/>
          <a:chExt cx="0" cy="0"/>
        </a:xfrm>
      </p:grpSpPr>
      <p:grpSp>
        <p:nvGrpSpPr>
          <p:cNvPr id="7367" name="Google Shape;7367;p58"/>
          <p:cNvGrpSpPr/>
          <p:nvPr/>
        </p:nvGrpSpPr>
        <p:grpSpPr>
          <a:xfrm>
            <a:off x="4796690" y="970936"/>
            <a:ext cx="745431" cy="718863"/>
            <a:chOff x="4249973" y="1201875"/>
            <a:chExt cx="1958568" cy="1888762"/>
          </a:xfrm>
        </p:grpSpPr>
        <p:sp>
          <p:nvSpPr>
            <p:cNvPr id="7368" name="Google Shape;7368;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9" name="Google Shape;7369;p58"/>
            <p:cNvGrpSpPr/>
            <p:nvPr/>
          </p:nvGrpSpPr>
          <p:grpSpPr>
            <a:xfrm>
              <a:off x="5853086" y="1789142"/>
              <a:ext cx="355454" cy="1048099"/>
              <a:chOff x="5576108" y="2016725"/>
              <a:chExt cx="565200" cy="1666560"/>
            </a:xfrm>
          </p:grpSpPr>
          <p:sp>
            <p:nvSpPr>
              <p:cNvPr id="7370" name="Google Shape;7370;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71" name="Google Shape;7371;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58"/>
            <p:cNvGrpSpPr/>
            <p:nvPr/>
          </p:nvGrpSpPr>
          <p:grpSpPr>
            <a:xfrm>
              <a:off x="4869455" y="2691676"/>
              <a:ext cx="1013897" cy="398961"/>
              <a:chOff x="4012057" y="3451825"/>
              <a:chExt cx="1612175" cy="634379"/>
            </a:xfrm>
          </p:grpSpPr>
          <p:sp>
            <p:nvSpPr>
              <p:cNvPr id="7373" name="Google Shape;7373;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74" name="Google Shape;7374;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58"/>
            <p:cNvGrpSpPr/>
            <p:nvPr/>
          </p:nvGrpSpPr>
          <p:grpSpPr>
            <a:xfrm>
              <a:off x="4276937" y="2155961"/>
              <a:ext cx="651965" cy="891358"/>
              <a:chOff x="3069908" y="2599997"/>
              <a:chExt cx="1036675" cy="1417328"/>
            </a:xfrm>
          </p:grpSpPr>
          <p:sp>
            <p:nvSpPr>
              <p:cNvPr id="7376" name="Google Shape;7376;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77" name="Google Shape;7377;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8" name="Google Shape;7378;p58"/>
            <p:cNvGrpSpPr/>
            <p:nvPr/>
          </p:nvGrpSpPr>
          <p:grpSpPr>
            <a:xfrm>
              <a:off x="5054918" y="1201875"/>
              <a:ext cx="999548" cy="602711"/>
              <a:chOff x="4306958" y="1082925"/>
              <a:chExt cx="1589359" cy="958358"/>
            </a:xfrm>
          </p:grpSpPr>
          <p:sp>
            <p:nvSpPr>
              <p:cNvPr id="7379" name="Google Shape;7379;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80" name="Google Shape;7380;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58"/>
            <p:cNvGrpSpPr/>
            <p:nvPr/>
          </p:nvGrpSpPr>
          <p:grpSpPr>
            <a:xfrm>
              <a:off x="4249973" y="1303451"/>
              <a:ext cx="799317" cy="841334"/>
              <a:chOff x="3027033" y="1244439"/>
              <a:chExt cx="1270977" cy="1337786"/>
            </a:xfrm>
          </p:grpSpPr>
          <p:sp>
            <p:nvSpPr>
              <p:cNvPr id="7382" name="Google Shape;7382;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83" name="Google Shape;7383;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4" name="Google Shape;7384;p58"/>
          <p:cNvGrpSpPr/>
          <p:nvPr/>
        </p:nvGrpSpPr>
        <p:grpSpPr>
          <a:xfrm>
            <a:off x="713063" y="1849386"/>
            <a:ext cx="761767" cy="729896"/>
            <a:chOff x="2657744" y="2337745"/>
            <a:chExt cx="832987" cy="798137"/>
          </a:xfrm>
        </p:grpSpPr>
        <p:sp>
          <p:nvSpPr>
            <p:cNvPr id="7385" name="Google Shape;7385;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58"/>
          <p:cNvGrpSpPr/>
          <p:nvPr/>
        </p:nvGrpSpPr>
        <p:grpSpPr>
          <a:xfrm>
            <a:off x="3224027" y="1852592"/>
            <a:ext cx="685569" cy="723586"/>
            <a:chOff x="3398134" y="2057755"/>
            <a:chExt cx="704087" cy="743130"/>
          </a:xfrm>
        </p:grpSpPr>
        <p:grpSp>
          <p:nvGrpSpPr>
            <p:cNvPr id="7392" name="Google Shape;7392;p58"/>
            <p:cNvGrpSpPr/>
            <p:nvPr/>
          </p:nvGrpSpPr>
          <p:grpSpPr>
            <a:xfrm>
              <a:off x="3398134" y="2290183"/>
              <a:ext cx="315300" cy="219900"/>
              <a:chOff x="3398134" y="2290183"/>
              <a:chExt cx="315300" cy="219900"/>
            </a:xfrm>
          </p:grpSpPr>
          <p:sp>
            <p:nvSpPr>
              <p:cNvPr id="7393" name="Google Shape;7393;p5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94" name="Google Shape;7394;p58"/>
              <p:cNvCxnSpPr>
                <a:stCxn id="7393"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395" name="Google Shape;7395;p58"/>
            <p:cNvGrpSpPr/>
            <p:nvPr/>
          </p:nvGrpSpPr>
          <p:grpSpPr>
            <a:xfrm>
              <a:off x="3547823" y="2467358"/>
              <a:ext cx="219900" cy="333527"/>
              <a:chOff x="3547823" y="2467358"/>
              <a:chExt cx="219900" cy="333527"/>
            </a:xfrm>
          </p:grpSpPr>
          <p:sp>
            <p:nvSpPr>
              <p:cNvPr id="7396" name="Google Shape;7396;p5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97" name="Google Shape;7397;p5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398" name="Google Shape;7398;p58"/>
            <p:cNvGrpSpPr/>
            <p:nvPr/>
          </p:nvGrpSpPr>
          <p:grpSpPr>
            <a:xfrm>
              <a:off x="3734138" y="2467358"/>
              <a:ext cx="219900" cy="333527"/>
              <a:chOff x="3734138" y="2467358"/>
              <a:chExt cx="219900" cy="333527"/>
            </a:xfrm>
          </p:grpSpPr>
          <p:sp>
            <p:nvSpPr>
              <p:cNvPr id="7399" name="Google Shape;7399;p5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00" name="Google Shape;7400;p5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401" name="Google Shape;7401;p58"/>
            <p:cNvGrpSpPr/>
            <p:nvPr/>
          </p:nvGrpSpPr>
          <p:grpSpPr>
            <a:xfrm>
              <a:off x="3787560" y="2288011"/>
              <a:ext cx="314661" cy="219900"/>
              <a:chOff x="3787560" y="2288011"/>
              <a:chExt cx="314661" cy="219900"/>
            </a:xfrm>
          </p:grpSpPr>
          <p:sp>
            <p:nvSpPr>
              <p:cNvPr id="7402" name="Google Shape;7402;p5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03" name="Google Shape;7403;p5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404" name="Google Shape;7404;p58"/>
            <p:cNvGrpSpPr/>
            <p:nvPr/>
          </p:nvGrpSpPr>
          <p:grpSpPr>
            <a:xfrm>
              <a:off x="3637290" y="2057755"/>
              <a:ext cx="219900" cy="335499"/>
              <a:chOff x="3637290" y="2057755"/>
              <a:chExt cx="219900" cy="335499"/>
            </a:xfrm>
          </p:grpSpPr>
          <p:sp>
            <p:nvSpPr>
              <p:cNvPr id="7405" name="Google Shape;7405;p5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406" name="Google Shape;7406;p5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407" name="Google Shape;7407;p58"/>
          <p:cNvGrpSpPr/>
          <p:nvPr/>
        </p:nvGrpSpPr>
        <p:grpSpPr>
          <a:xfrm>
            <a:off x="4899249" y="1859288"/>
            <a:ext cx="710153" cy="710153"/>
            <a:chOff x="5007123" y="2079403"/>
            <a:chExt cx="687600" cy="687600"/>
          </a:xfrm>
        </p:grpSpPr>
        <p:sp>
          <p:nvSpPr>
            <p:cNvPr id="7408" name="Google Shape;7408;p5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58"/>
          <p:cNvGrpSpPr/>
          <p:nvPr/>
        </p:nvGrpSpPr>
        <p:grpSpPr>
          <a:xfrm>
            <a:off x="5708687" y="1853794"/>
            <a:ext cx="720998" cy="721183"/>
            <a:chOff x="5797446" y="2063053"/>
            <a:chExt cx="698100" cy="698280"/>
          </a:xfrm>
        </p:grpSpPr>
        <p:sp>
          <p:nvSpPr>
            <p:cNvPr id="7413" name="Google Shape;7413;p5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58"/>
          <p:cNvGrpSpPr/>
          <p:nvPr/>
        </p:nvGrpSpPr>
        <p:grpSpPr>
          <a:xfrm>
            <a:off x="8153834" y="3499399"/>
            <a:ext cx="280585" cy="673164"/>
            <a:chOff x="8075075" y="3754290"/>
            <a:chExt cx="255612" cy="613194"/>
          </a:xfrm>
        </p:grpSpPr>
        <p:grpSp>
          <p:nvGrpSpPr>
            <p:cNvPr id="7418" name="Google Shape;7418;p58"/>
            <p:cNvGrpSpPr/>
            <p:nvPr/>
          </p:nvGrpSpPr>
          <p:grpSpPr>
            <a:xfrm>
              <a:off x="8075075" y="3754290"/>
              <a:ext cx="255612" cy="613194"/>
              <a:chOff x="8075075" y="3754290"/>
              <a:chExt cx="255612" cy="613194"/>
            </a:xfrm>
          </p:grpSpPr>
          <p:sp>
            <p:nvSpPr>
              <p:cNvPr id="7419" name="Google Shape;7419;p5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1" name="Google Shape;7421;p5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58"/>
          <p:cNvGrpSpPr/>
          <p:nvPr/>
        </p:nvGrpSpPr>
        <p:grpSpPr>
          <a:xfrm>
            <a:off x="5270892" y="3488196"/>
            <a:ext cx="470352" cy="683745"/>
            <a:chOff x="1697726" y="3244179"/>
            <a:chExt cx="788124" cy="1146069"/>
          </a:xfrm>
        </p:grpSpPr>
        <p:sp>
          <p:nvSpPr>
            <p:cNvPr id="7423" name="Google Shape;7423;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5" name="Google Shape;7425;p58"/>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6" name="Google Shape;7426;p58"/>
          <p:cNvGrpSpPr/>
          <p:nvPr/>
        </p:nvGrpSpPr>
        <p:grpSpPr>
          <a:xfrm>
            <a:off x="5892043" y="3499398"/>
            <a:ext cx="293891" cy="293845"/>
            <a:chOff x="6134814" y="3754290"/>
            <a:chExt cx="293891" cy="293845"/>
          </a:xfrm>
        </p:grpSpPr>
        <p:sp>
          <p:nvSpPr>
            <p:cNvPr id="7427" name="Google Shape;7427;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58"/>
          <p:cNvGrpSpPr/>
          <p:nvPr/>
        </p:nvGrpSpPr>
        <p:grpSpPr>
          <a:xfrm>
            <a:off x="5892043" y="3878069"/>
            <a:ext cx="293891" cy="293891"/>
            <a:chOff x="6134814" y="4086186"/>
            <a:chExt cx="293891" cy="293891"/>
          </a:xfrm>
        </p:grpSpPr>
        <p:sp>
          <p:nvSpPr>
            <p:cNvPr id="7430" name="Google Shape;7430;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2" name="Google Shape;7432;p58"/>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8"/>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4" name="Google Shape;7434;p58"/>
          <p:cNvGrpSpPr/>
          <p:nvPr/>
        </p:nvGrpSpPr>
        <p:grpSpPr>
          <a:xfrm>
            <a:off x="7817018" y="2706762"/>
            <a:ext cx="622883" cy="621944"/>
            <a:chOff x="1187048" y="238125"/>
            <a:chExt cx="5256397" cy="5248476"/>
          </a:xfrm>
        </p:grpSpPr>
        <p:sp>
          <p:nvSpPr>
            <p:cNvPr id="7435" name="Google Shape;7435;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58"/>
          <p:cNvGrpSpPr/>
          <p:nvPr/>
        </p:nvGrpSpPr>
        <p:grpSpPr>
          <a:xfrm>
            <a:off x="2274123" y="2716370"/>
            <a:ext cx="1310987" cy="612407"/>
            <a:chOff x="238125" y="1188750"/>
            <a:chExt cx="7140450" cy="3335550"/>
          </a:xfrm>
        </p:grpSpPr>
        <p:sp>
          <p:nvSpPr>
            <p:cNvPr id="7440" name="Google Shape;7440;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58"/>
          <p:cNvGrpSpPr/>
          <p:nvPr/>
        </p:nvGrpSpPr>
        <p:grpSpPr>
          <a:xfrm>
            <a:off x="6599995" y="2706925"/>
            <a:ext cx="1110299" cy="621702"/>
            <a:chOff x="238125" y="1335475"/>
            <a:chExt cx="5418735" cy="3034175"/>
          </a:xfrm>
        </p:grpSpPr>
        <p:sp>
          <p:nvSpPr>
            <p:cNvPr id="7446" name="Google Shape;7446;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58"/>
          <p:cNvGrpSpPr/>
          <p:nvPr/>
        </p:nvGrpSpPr>
        <p:grpSpPr>
          <a:xfrm>
            <a:off x="5417655" y="2703822"/>
            <a:ext cx="1074451" cy="627181"/>
            <a:chOff x="5359127" y="2910889"/>
            <a:chExt cx="1097723" cy="640831"/>
          </a:xfrm>
        </p:grpSpPr>
        <p:grpSp>
          <p:nvGrpSpPr>
            <p:cNvPr id="7450" name="Google Shape;7450;p58"/>
            <p:cNvGrpSpPr/>
            <p:nvPr/>
          </p:nvGrpSpPr>
          <p:grpSpPr>
            <a:xfrm>
              <a:off x="5929791" y="3263088"/>
              <a:ext cx="527060" cy="287097"/>
              <a:chOff x="5929791" y="3263088"/>
              <a:chExt cx="527060" cy="287097"/>
            </a:xfrm>
          </p:grpSpPr>
          <p:sp>
            <p:nvSpPr>
              <p:cNvPr id="7451" name="Google Shape;7451;p5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52" name="Google Shape;7452;p5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53" name="Google Shape;7453;p58"/>
            <p:cNvGrpSpPr/>
            <p:nvPr/>
          </p:nvGrpSpPr>
          <p:grpSpPr>
            <a:xfrm>
              <a:off x="5359127" y="3263089"/>
              <a:ext cx="526428" cy="288631"/>
              <a:chOff x="5359127" y="3263089"/>
              <a:chExt cx="526428" cy="288631"/>
            </a:xfrm>
          </p:grpSpPr>
          <p:sp>
            <p:nvSpPr>
              <p:cNvPr id="7454" name="Google Shape;7454;p5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55" name="Google Shape;7455;p5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56" name="Google Shape;7456;p58"/>
            <p:cNvGrpSpPr/>
            <p:nvPr/>
          </p:nvGrpSpPr>
          <p:grpSpPr>
            <a:xfrm>
              <a:off x="5551525" y="2910889"/>
              <a:ext cx="520901" cy="610283"/>
              <a:chOff x="5551525" y="2910889"/>
              <a:chExt cx="520901" cy="610283"/>
            </a:xfrm>
          </p:grpSpPr>
          <p:sp>
            <p:nvSpPr>
              <p:cNvPr id="7457" name="Google Shape;7457;p5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58" name="Google Shape;7458;p5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59" name="Google Shape;7459;p58"/>
            <p:cNvGrpSpPr/>
            <p:nvPr/>
          </p:nvGrpSpPr>
          <p:grpSpPr>
            <a:xfrm>
              <a:off x="5743962" y="2919100"/>
              <a:ext cx="623674" cy="284502"/>
              <a:chOff x="5743962" y="2919100"/>
              <a:chExt cx="623674" cy="284502"/>
            </a:xfrm>
          </p:grpSpPr>
          <p:sp>
            <p:nvSpPr>
              <p:cNvPr id="7460" name="Google Shape;7460;p5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61" name="Google Shape;7461;p5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462" name="Google Shape;7462;p58"/>
          <p:cNvGrpSpPr/>
          <p:nvPr/>
        </p:nvGrpSpPr>
        <p:grpSpPr>
          <a:xfrm>
            <a:off x="7568868" y="1854534"/>
            <a:ext cx="874976" cy="719600"/>
            <a:chOff x="7608988" y="2093194"/>
            <a:chExt cx="817276" cy="672147"/>
          </a:xfrm>
        </p:grpSpPr>
        <p:cxnSp>
          <p:nvCxnSpPr>
            <p:cNvPr id="7463" name="Google Shape;7463;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64" name="Google Shape;7464;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65" name="Google Shape;7465;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66" name="Google Shape;7466;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67" name="Google Shape;7467;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468" name="Google Shape;7468;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469" name="Google Shape;7469;p58"/>
            <p:cNvGrpSpPr/>
            <p:nvPr/>
          </p:nvGrpSpPr>
          <p:grpSpPr>
            <a:xfrm>
              <a:off x="7721175" y="2093194"/>
              <a:ext cx="599587" cy="623846"/>
              <a:chOff x="7721175" y="2093194"/>
              <a:chExt cx="599587" cy="623846"/>
            </a:xfrm>
          </p:grpSpPr>
          <p:grpSp>
            <p:nvGrpSpPr>
              <p:cNvPr id="7470" name="Google Shape;7470;p58"/>
              <p:cNvGrpSpPr/>
              <p:nvPr/>
            </p:nvGrpSpPr>
            <p:grpSpPr>
              <a:xfrm>
                <a:off x="7721175" y="2093194"/>
                <a:ext cx="291605" cy="623846"/>
                <a:chOff x="9405575" y="2061418"/>
                <a:chExt cx="291605" cy="623846"/>
              </a:xfrm>
            </p:grpSpPr>
            <p:sp>
              <p:nvSpPr>
                <p:cNvPr id="7471" name="Google Shape;7471;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58"/>
              <p:cNvGrpSpPr/>
              <p:nvPr/>
            </p:nvGrpSpPr>
            <p:grpSpPr>
              <a:xfrm flipH="1">
                <a:off x="8029157" y="2093194"/>
                <a:ext cx="291605" cy="623846"/>
                <a:chOff x="9405575" y="2061418"/>
                <a:chExt cx="291605" cy="623846"/>
              </a:xfrm>
            </p:grpSpPr>
            <p:sp>
              <p:nvSpPr>
                <p:cNvPr id="7479" name="Google Shape;7479;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86" name="Google Shape;7486;p58"/>
          <p:cNvGrpSpPr/>
          <p:nvPr/>
        </p:nvGrpSpPr>
        <p:grpSpPr>
          <a:xfrm>
            <a:off x="4013304" y="970936"/>
            <a:ext cx="712557" cy="785901"/>
            <a:chOff x="4206459" y="1191441"/>
            <a:chExt cx="712557" cy="785901"/>
          </a:xfrm>
        </p:grpSpPr>
        <p:sp>
          <p:nvSpPr>
            <p:cNvPr id="7487" name="Google Shape;7487;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1" name="Google Shape;7491;p58"/>
            <p:cNvGrpSpPr/>
            <p:nvPr/>
          </p:nvGrpSpPr>
          <p:grpSpPr>
            <a:xfrm>
              <a:off x="4644280" y="1290523"/>
              <a:ext cx="143716" cy="29463"/>
              <a:chOff x="4644280" y="1290523"/>
              <a:chExt cx="143716" cy="29463"/>
            </a:xfrm>
          </p:grpSpPr>
          <p:sp>
            <p:nvSpPr>
              <p:cNvPr id="7492" name="Google Shape;7492;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58"/>
            <p:cNvGrpSpPr/>
            <p:nvPr/>
          </p:nvGrpSpPr>
          <p:grpSpPr>
            <a:xfrm>
              <a:off x="4356567" y="1191441"/>
              <a:ext cx="143690" cy="29488"/>
              <a:chOff x="4356567" y="1191441"/>
              <a:chExt cx="143690" cy="29488"/>
            </a:xfrm>
          </p:grpSpPr>
          <p:sp>
            <p:nvSpPr>
              <p:cNvPr id="7497" name="Google Shape;7497;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8"/>
            <p:cNvGrpSpPr/>
            <p:nvPr/>
          </p:nvGrpSpPr>
          <p:grpSpPr>
            <a:xfrm>
              <a:off x="4339009" y="1863727"/>
              <a:ext cx="143703" cy="29476"/>
              <a:chOff x="4339009" y="1863727"/>
              <a:chExt cx="143703" cy="29476"/>
            </a:xfrm>
          </p:grpSpPr>
          <p:sp>
            <p:nvSpPr>
              <p:cNvPr id="7502" name="Google Shape;7502;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58"/>
            <p:cNvGrpSpPr/>
            <p:nvPr/>
          </p:nvGrpSpPr>
          <p:grpSpPr>
            <a:xfrm>
              <a:off x="4206459" y="1607315"/>
              <a:ext cx="29539" cy="142899"/>
              <a:chOff x="4206459" y="1607315"/>
              <a:chExt cx="29539" cy="142899"/>
            </a:xfrm>
          </p:grpSpPr>
          <p:sp>
            <p:nvSpPr>
              <p:cNvPr id="7507" name="Google Shape;7507;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1" name="Google Shape;7511;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5" name="Google Shape;7515;p58"/>
            <p:cNvGrpSpPr/>
            <p:nvPr/>
          </p:nvGrpSpPr>
          <p:grpSpPr>
            <a:xfrm>
              <a:off x="4889463" y="1423737"/>
              <a:ext cx="29552" cy="142899"/>
              <a:chOff x="4889463" y="1423737"/>
              <a:chExt cx="29552" cy="142899"/>
            </a:xfrm>
          </p:grpSpPr>
          <p:sp>
            <p:nvSpPr>
              <p:cNvPr id="7516" name="Google Shape;7516;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58"/>
            <p:cNvGrpSpPr/>
            <p:nvPr/>
          </p:nvGrpSpPr>
          <p:grpSpPr>
            <a:xfrm>
              <a:off x="4771663" y="1876896"/>
              <a:ext cx="108651" cy="100447"/>
              <a:chOff x="4771663" y="1876896"/>
              <a:chExt cx="108651" cy="100447"/>
            </a:xfrm>
          </p:grpSpPr>
          <p:sp>
            <p:nvSpPr>
              <p:cNvPr id="7521" name="Google Shape;7521;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5" name="Google Shape;7525;p58"/>
          <p:cNvGrpSpPr/>
          <p:nvPr/>
        </p:nvGrpSpPr>
        <p:grpSpPr>
          <a:xfrm>
            <a:off x="4008780" y="1854159"/>
            <a:ext cx="791287" cy="720350"/>
            <a:chOff x="267375" y="1071875"/>
            <a:chExt cx="470500" cy="428550"/>
          </a:xfrm>
        </p:grpSpPr>
        <p:sp>
          <p:nvSpPr>
            <p:cNvPr id="7526" name="Google Shape;7526;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58"/>
          <p:cNvGrpSpPr/>
          <p:nvPr/>
        </p:nvGrpSpPr>
        <p:grpSpPr>
          <a:xfrm>
            <a:off x="709275" y="3498789"/>
            <a:ext cx="1408444" cy="673166"/>
            <a:chOff x="712664" y="3693287"/>
            <a:chExt cx="1460738" cy="698160"/>
          </a:xfrm>
        </p:grpSpPr>
        <p:grpSp>
          <p:nvGrpSpPr>
            <p:cNvPr id="7535" name="Google Shape;7535;p58"/>
            <p:cNvGrpSpPr/>
            <p:nvPr/>
          </p:nvGrpSpPr>
          <p:grpSpPr>
            <a:xfrm>
              <a:off x="1380079" y="4133090"/>
              <a:ext cx="234048" cy="258099"/>
              <a:chOff x="1380079" y="4133090"/>
              <a:chExt cx="234048" cy="258099"/>
            </a:xfrm>
          </p:grpSpPr>
          <p:sp>
            <p:nvSpPr>
              <p:cNvPr id="7536" name="Google Shape;7536;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58"/>
            <p:cNvGrpSpPr/>
            <p:nvPr/>
          </p:nvGrpSpPr>
          <p:grpSpPr>
            <a:xfrm>
              <a:off x="884610" y="3864082"/>
              <a:ext cx="1118566" cy="527275"/>
              <a:chOff x="890961" y="3865463"/>
              <a:chExt cx="1115221" cy="525698"/>
            </a:xfrm>
          </p:grpSpPr>
          <p:sp>
            <p:nvSpPr>
              <p:cNvPr id="7540" name="Google Shape;7540;p5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58"/>
            <p:cNvGrpSpPr/>
            <p:nvPr/>
          </p:nvGrpSpPr>
          <p:grpSpPr>
            <a:xfrm>
              <a:off x="712664" y="3693287"/>
              <a:ext cx="1460738" cy="698160"/>
              <a:chOff x="712664" y="3693025"/>
              <a:chExt cx="1460738" cy="698160"/>
            </a:xfrm>
          </p:grpSpPr>
          <p:sp>
            <p:nvSpPr>
              <p:cNvPr id="7544" name="Google Shape;7544;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0" name="Google Shape;7550;p58"/>
          <p:cNvGrpSpPr/>
          <p:nvPr/>
        </p:nvGrpSpPr>
        <p:grpSpPr>
          <a:xfrm>
            <a:off x="3146990" y="970936"/>
            <a:ext cx="795485" cy="738831"/>
            <a:chOff x="3348603" y="1236445"/>
            <a:chExt cx="749256" cy="695894"/>
          </a:xfrm>
        </p:grpSpPr>
        <p:grpSp>
          <p:nvGrpSpPr>
            <p:cNvPr id="7551" name="Google Shape;7551;p58"/>
            <p:cNvGrpSpPr/>
            <p:nvPr/>
          </p:nvGrpSpPr>
          <p:grpSpPr>
            <a:xfrm>
              <a:off x="3583779" y="1236445"/>
              <a:ext cx="293795" cy="285811"/>
              <a:chOff x="3750225" y="1774000"/>
              <a:chExt cx="149575" cy="145525"/>
            </a:xfrm>
          </p:grpSpPr>
          <p:sp>
            <p:nvSpPr>
              <p:cNvPr id="7552" name="Google Shape;7552;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58"/>
            <p:cNvGrpSpPr/>
            <p:nvPr/>
          </p:nvGrpSpPr>
          <p:grpSpPr>
            <a:xfrm>
              <a:off x="3775534" y="1462599"/>
              <a:ext cx="322325" cy="285958"/>
              <a:chOff x="3847850" y="1889150"/>
              <a:chExt cx="164100" cy="145600"/>
            </a:xfrm>
          </p:grpSpPr>
          <p:sp>
            <p:nvSpPr>
              <p:cNvPr id="7555" name="Google Shape;7555;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58"/>
            <p:cNvGrpSpPr/>
            <p:nvPr/>
          </p:nvGrpSpPr>
          <p:grpSpPr>
            <a:xfrm>
              <a:off x="3545329" y="1646528"/>
              <a:ext cx="293746" cy="285811"/>
              <a:chOff x="3730650" y="1982800"/>
              <a:chExt cx="149550" cy="145525"/>
            </a:xfrm>
          </p:grpSpPr>
          <p:sp>
            <p:nvSpPr>
              <p:cNvPr id="7558" name="Google Shape;7558;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0" name="Google Shape;7560;p58"/>
            <p:cNvGrpSpPr/>
            <p:nvPr/>
          </p:nvGrpSpPr>
          <p:grpSpPr>
            <a:xfrm>
              <a:off x="3348603" y="1415046"/>
              <a:ext cx="294384" cy="284387"/>
              <a:chOff x="3630494" y="1864938"/>
              <a:chExt cx="149875" cy="144800"/>
            </a:xfrm>
          </p:grpSpPr>
          <p:sp>
            <p:nvSpPr>
              <p:cNvPr id="7561" name="Google Shape;7561;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3" name="Google Shape;7563;p58"/>
          <p:cNvGrpSpPr/>
          <p:nvPr/>
        </p:nvGrpSpPr>
        <p:grpSpPr>
          <a:xfrm>
            <a:off x="2268517" y="3493832"/>
            <a:ext cx="1324924" cy="678083"/>
            <a:chOff x="2413923" y="3711366"/>
            <a:chExt cx="1374117" cy="703260"/>
          </a:xfrm>
        </p:grpSpPr>
        <p:grpSp>
          <p:nvGrpSpPr>
            <p:cNvPr id="7564" name="Google Shape;7564;p58"/>
            <p:cNvGrpSpPr/>
            <p:nvPr/>
          </p:nvGrpSpPr>
          <p:grpSpPr>
            <a:xfrm>
              <a:off x="2413923" y="3711366"/>
              <a:ext cx="1374117" cy="703260"/>
              <a:chOff x="2413923" y="3711366"/>
              <a:chExt cx="1374117" cy="703260"/>
            </a:xfrm>
          </p:grpSpPr>
          <p:sp>
            <p:nvSpPr>
              <p:cNvPr id="7565" name="Google Shape;7565;p5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6" name="Google Shape;7566;p58"/>
              <p:cNvGrpSpPr/>
              <p:nvPr/>
            </p:nvGrpSpPr>
            <p:grpSpPr>
              <a:xfrm>
                <a:off x="2600284" y="3808654"/>
                <a:ext cx="234506" cy="138009"/>
                <a:chOff x="2600284" y="3808654"/>
                <a:chExt cx="234506" cy="138009"/>
              </a:xfrm>
            </p:grpSpPr>
            <p:sp>
              <p:nvSpPr>
                <p:cNvPr id="7567" name="Google Shape;7567;p5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68" name="Google Shape;7568;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69" name="Google Shape;7569;p58"/>
              <p:cNvGrpSpPr/>
              <p:nvPr/>
            </p:nvGrpSpPr>
            <p:grpSpPr>
              <a:xfrm>
                <a:off x="3359659" y="3805664"/>
                <a:ext cx="232294" cy="141000"/>
                <a:chOff x="3359659" y="3805664"/>
                <a:chExt cx="232294" cy="141000"/>
              </a:xfrm>
            </p:grpSpPr>
            <p:sp>
              <p:nvSpPr>
                <p:cNvPr id="7570" name="Google Shape;7570;p5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1" name="Google Shape;7571;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72" name="Google Shape;7572;p58"/>
              <p:cNvGrpSpPr/>
              <p:nvPr/>
            </p:nvGrpSpPr>
            <p:grpSpPr>
              <a:xfrm>
                <a:off x="3067316" y="3711366"/>
                <a:ext cx="66900" cy="166809"/>
                <a:chOff x="3067316" y="3711366"/>
                <a:chExt cx="66900" cy="166809"/>
              </a:xfrm>
            </p:grpSpPr>
            <p:sp>
              <p:nvSpPr>
                <p:cNvPr id="7573" name="Google Shape;7573;p5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4" name="Google Shape;7574;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75" name="Google Shape;7575;p58"/>
              <p:cNvGrpSpPr/>
              <p:nvPr/>
            </p:nvGrpSpPr>
            <p:grpSpPr>
              <a:xfrm>
                <a:off x="2413923" y="4058666"/>
                <a:ext cx="224119" cy="66900"/>
                <a:chOff x="2413923" y="4058666"/>
                <a:chExt cx="224119" cy="66900"/>
              </a:xfrm>
            </p:grpSpPr>
            <p:sp>
              <p:nvSpPr>
                <p:cNvPr id="7576" name="Google Shape;7576;p5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7" name="Google Shape;7577;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78" name="Google Shape;7578;p58"/>
              <p:cNvGrpSpPr/>
              <p:nvPr/>
            </p:nvGrpSpPr>
            <p:grpSpPr>
              <a:xfrm>
                <a:off x="3564643" y="4058666"/>
                <a:ext cx="223397" cy="66900"/>
                <a:chOff x="3564643" y="4058666"/>
                <a:chExt cx="223397" cy="66900"/>
              </a:xfrm>
            </p:grpSpPr>
            <p:sp>
              <p:nvSpPr>
                <p:cNvPr id="7579" name="Google Shape;7579;p5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0" name="Google Shape;7580;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581" name="Google Shape;7581;p58"/>
            <p:cNvGrpSpPr/>
            <p:nvPr/>
          </p:nvGrpSpPr>
          <p:grpSpPr>
            <a:xfrm>
              <a:off x="2633353" y="3965763"/>
              <a:ext cx="933975" cy="445687"/>
              <a:chOff x="2633353" y="3965763"/>
              <a:chExt cx="933975" cy="445687"/>
            </a:xfrm>
          </p:grpSpPr>
          <p:sp>
            <p:nvSpPr>
              <p:cNvPr id="7582" name="Google Shape;7582;p5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4" name="Google Shape;7584;p58"/>
          <p:cNvGrpSpPr/>
          <p:nvPr/>
        </p:nvGrpSpPr>
        <p:grpSpPr>
          <a:xfrm>
            <a:off x="6392789" y="1044380"/>
            <a:ext cx="1131087" cy="587383"/>
            <a:chOff x="238125" y="999450"/>
            <a:chExt cx="7140700" cy="3708225"/>
          </a:xfrm>
        </p:grpSpPr>
        <p:sp>
          <p:nvSpPr>
            <p:cNvPr id="7585" name="Google Shape;7585;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58"/>
          <p:cNvGrpSpPr/>
          <p:nvPr/>
        </p:nvGrpSpPr>
        <p:grpSpPr>
          <a:xfrm>
            <a:off x="3744240" y="3493874"/>
            <a:ext cx="1375854" cy="678131"/>
            <a:chOff x="3913765" y="3641905"/>
            <a:chExt cx="1522805" cy="750560"/>
          </a:xfrm>
        </p:grpSpPr>
        <p:grpSp>
          <p:nvGrpSpPr>
            <p:cNvPr id="7595" name="Google Shape;7595;p58"/>
            <p:cNvGrpSpPr/>
            <p:nvPr/>
          </p:nvGrpSpPr>
          <p:grpSpPr>
            <a:xfrm>
              <a:off x="3913765" y="3997002"/>
              <a:ext cx="1522805" cy="395463"/>
              <a:chOff x="3913765" y="3997002"/>
              <a:chExt cx="1522805" cy="395463"/>
            </a:xfrm>
          </p:grpSpPr>
          <p:grpSp>
            <p:nvGrpSpPr>
              <p:cNvPr id="7596" name="Google Shape;7596;p58"/>
              <p:cNvGrpSpPr/>
              <p:nvPr/>
            </p:nvGrpSpPr>
            <p:grpSpPr>
              <a:xfrm>
                <a:off x="3913765" y="4138659"/>
                <a:ext cx="507602" cy="253806"/>
                <a:chOff x="3913765" y="4138659"/>
                <a:chExt cx="507602" cy="253806"/>
              </a:xfrm>
            </p:grpSpPr>
            <p:sp>
              <p:nvSpPr>
                <p:cNvPr id="7597" name="Google Shape;7597;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599" name="Google Shape;7599;p58"/>
              <p:cNvGrpSpPr/>
              <p:nvPr/>
            </p:nvGrpSpPr>
            <p:grpSpPr>
              <a:xfrm>
                <a:off x="4421361" y="3997002"/>
                <a:ext cx="507618" cy="395463"/>
                <a:chOff x="4421361" y="3997002"/>
                <a:chExt cx="507618" cy="395463"/>
              </a:xfrm>
            </p:grpSpPr>
            <p:sp>
              <p:nvSpPr>
                <p:cNvPr id="7600" name="Google Shape;7600;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58"/>
              <p:cNvGrpSpPr/>
              <p:nvPr/>
            </p:nvGrpSpPr>
            <p:grpSpPr>
              <a:xfrm>
                <a:off x="4928973" y="4189418"/>
                <a:ext cx="507596" cy="203047"/>
                <a:chOff x="4928973" y="4189418"/>
                <a:chExt cx="507596" cy="203047"/>
              </a:xfrm>
            </p:grpSpPr>
            <p:sp>
              <p:nvSpPr>
                <p:cNvPr id="7603" name="Google Shape;7603;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5" name="Google Shape;7605;p58"/>
            <p:cNvGrpSpPr/>
            <p:nvPr/>
          </p:nvGrpSpPr>
          <p:grpSpPr>
            <a:xfrm>
              <a:off x="4482186" y="3641905"/>
              <a:ext cx="397605" cy="349784"/>
              <a:chOff x="2906375" y="1159725"/>
              <a:chExt cx="1860575" cy="1636800"/>
            </a:xfrm>
          </p:grpSpPr>
          <p:sp>
            <p:nvSpPr>
              <p:cNvPr id="7606" name="Google Shape;7606;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0" name="Google Shape;7610;p58"/>
          <p:cNvGrpSpPr/>
          <p:nvPr/>
        </p:nvGrpSpPr>
        <p:grpSpPr>
          <a:xfrm>
            <a:off x="6528949" y="1853801"/>
            <a:ext cx="940737" cy="721067"/>
            <a:chOff x="6599718" y="2068734"/>
            <a:chExt cx="940737" cy="721067"/>
          </a:xfrm>
        </p:grpSpPr>
        <p:sp>
          <p:nvSpPr>
            <p:cNvPr id="7611" name="Google Shape;7611;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7" name="Google Shape;7617;p58"/>
            <p:cNvGrpSpPr/>
            <p:nvPr/>
          </p:nvGrpSpPr>
          <p:grpSpPr>
            <a:xfrm>
              <a:off x="6836957" y="2068734"/>
              <a:ext cx="461892" cy="721067"/>
              <a:chOff x="6836957" y="2068734"/>
              <a:chExt cx="461892" cy="721067"/>
            </a:xfrm>
          </p:grpSpPr>
          <p:sp>
            <p:nvSpPr>
              <p:cNvPr id="7618" name="Google Shape;7618;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4" name="Google Shape;7624;p58"/>
              <p:cNvGrpSpPr/>
              <p:nvPr/>
            </p:nvGrpSpPr>
            <p:grpSpPr>
              <a:xfrm>
                <a:off x="6836957" y="2068734"/>
                <a:ext cx="461892" cy="721067"/>
                <a:chOff x="6836957" y="2068734"/>
                <a:chExt cx="461892" cy="721067"/>
              </a:xfrm>
            </p:grpSpPr>
            <p:sp>
              <p:nvSpPr>
                <p:cNvPr id="7625" name="Google Shape;7625;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32" name="Google Shape;7632;p58"/>
          <p:cNvGrpSpPr/>
          <p:nvPr/>
        </p:nvGrpSpPr>
        <p:grpSpPr>
          <a:xfrm>
            <a:off x="2412267" y="1858147"/>
            <a:ext cx="712577" cy="712374"/>
            <a:chOff x="2559249" y="2069323"/>
            <a:chExt cx="685566" cy="685634"/>
          </a:xfrm>
        </p:grpSpPr>
        <p:sp>
          <p:nvSpPr>
            <p:cNvPr id="7633" name="Google Shape;7633;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58"/>
          <p:cNvGrpSpPr/>
          <p:nvPr/>
        </p:nvGrpSpPr>
        <p:grpSpPr>
          <a:xfrm>
            <a:off x="7594705" y="970936"/>
            <a:ext cx="845645" cy="711911"/>
            <a:chOff x="951975" y="315800"/>
            <a:chExt cx="5860325" cy="4933550"/>
          </a:xfrm>
        </p:grpSpPr>
        <p:sp>
          <p:nvSpPr>
            <p:cNvPr id="7647" name="Google Shape;7647;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58"/>
          <p:cNvGrpSpPr/>
          <p:nvPr/>
        </p:nvGrpSpPr>
        <p:grpSpPr>
          <a:xfrm>
            <a:off x="3691834" y="2707045"/>
            <a:ext cx="1617932" cy="621724"/>
            <a:chOff x="3862800" y="3038525"/>
            <a:chExt cx="1329006" cy="510698"/>
          </a:xfrm>
        </p:grpSpPr>
        <p:sp>
          <p:nvSpPr>
            <p:cNvPr id="7656" name="Google Shape;7656;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8" name="Google Shape;7658;p58"/>
            <p:cNvGrpSpPr/>
            <p:nvPr/>
          </p:nvGrpSpPr>
          <p:grpSpPr>
            <a:xfrm>
              <a:off x="3967075" y="3040337"/>
              <a:ext cx="1019927" cy="402126"/>
              <a:chOff x="3967075" y="3040337"/>
              <a:chExt cx="1019927" cy="402126"/>
            </a:xfrm>
          </p:grpSpPr>
          <p:sp>
            <p:nvSpPr>
              <p:cNvPr id="7659" name="Google Shape;7659;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58"/>
            <p:cNvGrpSpPr/>
            <p:nvPr/>
          </p:nvGrpSpPr>
          <p:grpSpPr>
            <a:xfrm>
              <a:off x="4186700" y="3040337"/>
              <a:ext cx="390475" cy="183289"/>
              <a:chOff x="4186700" y="3040337"/>
              <a:chExt cx="390475" cy="183289"/>
            </a:xfrm>
          </p:grpSpPr>
          <p:sp>
            <p:nvSpPr>
              <p:cNvPr id="7662" name="Google Shape;7662;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58"/>
            <p:cNvGrpSpPr/>
            <p:nvPr/>
          </p:nvGrpSpPr>
          <p:grpSpPr>
            <a:xfrm>
              <a:off x="4073727" y="3040337"/>
              <a:ext cx="697794" cy="296263"/>
              <a:chOff x="4073727" y="3040337"/>
              <a:chExt cx="697794" cy="296263"/>
            </a:xfrm>
          </p:grpSpPr>
          <p:sp>
            <p:nvSpPr>
              <p:cNvPr id="7665" name="Google Shape;7665;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58"/>
            <p:cNvGrpSpPr/>
            <p:nvPr/>
          </p:nvGrpSpPr>
          <p:grpSpPr>
            <a:xfrm>
              <a:off x="3862800" y="3038525"/>
              <a:ext cx="1329006" cy="510698"/>
              <a:chOff x="3862800" y="3038525"/>
              <a:chExt cx="1329006" cy="510698"/>
            </a:xfrm>
          </p:grpSpPr>
          <p:sp>
            <p:nvSpPr>
              <p:cNvPr id="7668" name="Google Shape;7668;p5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0" name="Google Shape;7670;p58"/>
          <p:cNvGrpSpPr/>
          <p:nvPr/>
        </p:nvGrpSpPr>
        <p:grpSpPr>
          <a:xfrm>
            <a:off x="700156" y="970936"/>
            <a:ext cx="883205" cy="775176"/>
            <a:chOff x="649648" y="271400"/>
            <a:chExt cx="6215377" cy="5455143"/>
          </a:xfrm>
        </p:grpSpPr>
        <p:sp>
          <p:nvSpPr>
            <p:cNvPr id="7671" name="Google Shape;7671;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58"/>
          <p:cNvGrpSpPr/>
          <p:nvPr/>
        </p:nvGrpSpPr>
        <p:grpSpPr>
          <a:xfrm>
            <a:off x="2308457" y="970936"/>
            <a:ext cx="767704" cy="815489"/>
            <a:chOff x="2499700" y="1135950"/>
            <a:chExt cx="732402" cy="777990"/>
          </a:xfrm>
        </p:grpSpPr>
        <p:grpSp>
          <p:nvGrpSpPr>
            <p:cNvPr id="7684" name="Google Shape;7684;p58"/>
            <p:cNvGrpSpPr/>
            <p:nvPr/>
          </p:nvGrpSpPr>
          <p:grpSpPr>
            <a:xfrm>
              <a:off x="2499700" y="1135950"/>
              <a:ext cx="732402" cy="694705"/>
              <a:chOff x="2499700" y="1135950"/>
              <a:chExt cx="732402" cy="694705"/>
            </a:xfrm>
          </p:grpSpPr>
          <p:sp>
            <p:nvSpPr>
              <p:cNvPr id="7685" name="Google Shape;7685;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58"/>
            <p:cNvGrpSpPr/>
            <p:nvPr/>
          </p:nvGrpSpPr>
          <p:grpSpPr>
            <a:xfrm>
              <a:off x="2517909" y="1188726"/>
              <a:ext cx="702702" cy="725214"/>
              <a:chOff x="2517909" y="1188726"/>
              <a:chExt cx="702702" cy="725214"/>
            </a:xfrm>
          </p:grpSpPr>
          <p:sp>
            <p:nvSpPr>
              <p:cNvPr id="7713" name="Google Shape;7713;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8" name="Google Shape;7718;p58"/>
          <p:cNvGrpSpPr/>
          <p:nvPr/>
        </p:nvGrpSpPr>
        <p:grpSpPr>
          <a:xfrm>
            <a:off x="1654189" y="970936"/>
            <a:ext cx="583439" cy="870229"/>
            <a:chOff x="1716825" y="1121550"/>
            <a:chExt cx="622800" cy="928938"/>
          </a:xfrm>
        </p:grpSpPr>
        <p:grpSp>
          <p:nvGrpSpPr>
            <p:cNvPr id="7719" name="Google Shape;7719;p58"/>
            <p:cNvGrpSpPr/>
            <p:nvPr/>
          </p:nvGrpSpPr>
          <p:grpSpPr>
            <a:xfrm>
              <a:off x="1716825" y="1121550"/>
              <a:ext cx="622800" cy="928938"/>
              <a:chOff x="1716825" y="1121550"/>
              <a:chExt cx="622800" cy="928938"/>
            </a:xfrm>
          </p:grpSpPr>
          <p:cxnSp>
            <p:nvCxnSpPr>
              <p:cNvPr id="7720" name="Google Shape;7720;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721" name="Google Shape;7721;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58"/>
            <p:cNvGrpSpPr/>
            <p:nvPr/>
          </p:nvGrpSpPr>
          <p:grpSpPr>
            <a:xfrm>
              <a:off x="1768050" y="1172775"/>
              <a:ext cx="520200" cy="832000"/>
              <a:chOff x="1768050" y="1172775"/>
              <a:chExt cx="520200" cy="832000"/>
            </a:xfrm>
          </p:grpSpPr>
          <p:cxnSp>
            <p:nvCxnSpPr>
              <p:cNvPr id="7723" name="Google Shape;7723;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724" name="Google Shape;7724;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58"/>
            <p:cNvGrpSpPr/>
            <p:nvPr/>
          </p:nvGrpSpPr>
          <p:grpSpPr>
            <a:xfrm>
              <a:off x="1820100" y="1225475"/>
              <a:ext cx="416400" cy="729575"/>
              <a:chOff x="1820100" y="1225475"/>
              <a:chExt cx="416400" cy="729575"/>
            </a:xfrm>
          </p:grpSpPr>
          <p:cxnSp>
            <p:nvCxnSpPr>
              <p:cNvPr id="7726" name="Google Shape;7726;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727" name="Google Shape;7727;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58"/>
            <p:cNvGrpSpPr/>
            <p:nvPr/>
          </p:nvGrpSpPr>
          <p:grpSpPr>
            <a:xfrm>
              <a:off x="1874250" y="1278825"/>
              <a:ext cx="308100" cy="605275"/>
              <a:chOff x="1874250" y="1278825"/>
              <a:chExt cx="308100" cy="605275"/>
            </a:xfrm>
          </p:grpSpPr>
          <p:cxnSp>
            <p:nvCxnSpPr>
              <p:cNvPr id="7729" name="Google Shape;7729;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730" name="Google Shape;7730;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1" name="Google Shape;7731;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58"/>
          <p:cNvGrpSpPr/>
          <p:nvPr/>
        </p:nvGrpSpPr>
        <p:grpSpPr>
          <a:xfrm>
            <a:off x="1574012" y="1857258"/>
            <a:ext cx="739072" cy="714152"/>
            <a:chOff x="4334725" y="1355875"/>
            <a:chExt cx="3106650" cy="3001900"/>
          </a:xfrm>
        </p:grpSpPr>
        <p:grpSp>
          <p:nvGrpSpPr>
            <p:cNvPr id="7733" name="Google Shape;7733;p58"/>
            <p:cNvGrpSpPr/>
            <p:nvPr/>
          </p:nvGrpSpPr>
          <p:grpSpPr>
            <a:xfrm>
              <a:off x="4516050" y="1724875"/>
              <a:ext cx="2693725" cy="2632900"/>
              <a:chOff x="4516050" y="1724875"/>
              <a:chExt cx="2693725" cy="2632900"/>
            </a:xfrm>
          </p:grpSpPr>
          <p:sp>
            <p:nvSpPr>
              <p:cNvPr id="7734" name="Google Shape;7734;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58"/>
            <p:cNvGrpSpPr/>
            <p:nvPr/>
          </p:nvGrpSpPr>
          <p:grpSpPr>
            <a:xfrm>
              <a:off x="4334725" y="1355875"/>
              <a:ext cx="3106650" cy="2709650"/>
              <a:chOff x="4334725" y="1355875"/>
              <a:chExt cx="3106650" cy="2709650"/>
            </a:xfrm>
          </p:grpSpPr>
          <p:sp>
            <p:nvSpPr>
              <p:cNvPr id="7738" name="Google Shape;7738;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1" name="Google Shape;7741;p58"/>
          <p:cNvGrpSpPr/>
          <p:nvPr/>
        </p:nvGrpSpPr>
        <p:grpSpPr>
          <a:xfrm>
            <a:off x="7690961" y="3488029"/>
            <a:ext cx="312074" cy="684173"/>
            <a:chOff x="7645573" y="3754300"/>
            <a:chExt cx="293855" cy="644170"/>
          </a:xfrm>
        </p:grpSpPr>
        <p:sp>
          <p:nvSpPr>
            <p:cNvPr id="7742" name="Google Shape;7742;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58"/>
          <p:cNvGrpSpPr/>
          <p:nvPr/>
        </p:nvGrpSpPr>
        <p:grpSpPr>
          <a:xfrm>
            <a:off x="5612949" y="970936"/>
            <a:ext cx="709011" cy="739359"/>
            <a:chOff x="5830645" y="1256617"/>
            <a:chExt cx="530340" cy="553040"/>
          </a:xfrm>
        </p:grpSpPr>
        <p:grpSp>
          <p:nvGrpSpPr>
            <p:cNvPr id="7745" name="Google Shape;7745;p58"/>
            <p:cNvGrpSpPr/>
            <p:nvPr/>
          </p:nvGrpSpPr>
          <p:grpSpPr>
            <a:xfrm>
              <a:off x="5830645" y="1256617"/>
              <a:ext cx="259743" cy="269909"/>
              <a:chOff x="5830645" y="1256617"/>
              <a:chExt cx="259743" cy="269909"/>
            </a:xfrm>
          </p:grpSpPr>
          <p:sp>
            <p:nvSpPr>
              <p:cNvPr id="7746" name="Google Shape;7746;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58"/>
            <p:cNvGrpSpPr/>
            <p:nvPr/>
          </p:nvGrpSpPr>
          <p:grpSpPr>
            <a:xfrm>
              <a:off x="6101293" y="1256617"/>
              <a:ext cx="259692" cy="269909"/>
              <a:chOff x="6101293" y="1256617"/>
              <a:chExt cx="259692" cy="269909"/>
            </a:xfrm>
          </p:grpSpPr>
          <p:sp>
            <p:nvSpPr>
              <p:cNvPr id="7749" name="Google Shape;7749;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58"/>
            <p:cNvGrpSpPr/>
            <p:nvPr/>
          </p:nvGrpSpPr>
          <p:grpSpPr>
            <a:xfrm>
              <a:off x="5830645" y="1539749"/>
              <a:ext cx="259692" cy="269909"/>
              <a:chOff x="5830645" y="1539749"/>
              <a:chExt cx="259692" cy="269909"/>
            </a:xfrm>
          </p:grpSpPr>
          <p:sp>
            <p:nvSpPr>
              <p:cNvPr id="7752" name="Google Shape;7752;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58"/>
            <p:cNvGrpSpPr/>
            <p:nvPr/>
          </p:nvGrpSpPr>
          <p:grpSpPr>
            <a:xfrm>
              <a:off x="6101293" y="1539749"/>
              <a:ext cx="259692" cy="269909"/>
              <a:chOff x="6101293" y="1539749"/>
              <a:chExt cx="259692" cy="269909"/>
            </a:xfrm>
          </p:grpSpPr>
          <p:sp>
            <p:nvSpPr>
              <p:cNvPr id="7755" name="Google Shape;7755;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7" name="Google Shape;7757;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58"/>
          <p:cNvGrpSpPr/>
          <p:nvPr/>
        </p:nvGrpSpPr>
        <p:grpSpPr>
          <a:xfrm>
            <a:off x="714444" y="2707052"/>
            <a:ext cx="1452955" cy="621360"/>
            <a:chOff x="732422" y="2990152"/>
            <a:chExt cx="1337773" cy="572102"/>
          </a:xfrm>
        </p:grpSpPr>
        <p:sp>
          <p:nvSpPr>
            <p:cNvPr id="7759" name="Google Shape;7759;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8" name="Shape 7768"/>
        <p:cNvGrpSpPr/>
        <p:nvPr/>
      </p:nvGrpSpPr>
      <p:grpSpPr>
        <a:xfrm>
          <a:off x="0" y="0"/>
          <a:ext cx="0" cy="0"/>
          <a:chOff x="0" y="0"/>
          <a:chExt cx="0" cy="0"/>
        </a:xfrm>
      </p:grpSpPr>
      <p:grpSp>
        <p:nvGrpSpPr>
          <p:cNvPr id="7769" name="Google Shape;7769;p59"/>
          <p:cNvGrpSpPr/>
          <p:nvPr/>
        </p:nvGrpSpPr>
        <p:grpSpPr>
          <a:xfrm>
            <a:off x="708579" y="965872"/>
            <a:ext cx="1636117" cy="1526144"/>
            <a:chOff x="729238" y="1179665"/>
            <a:chExt cx="1636117" cy="1526144"/>
          </a:xfrm>
        </p:grpSpPr>
        <p:grpSp>
          <p:nvGrpSpPr>
            <p:cNvPr id="7770" name="Google Shape;7770;p59"/>
            <p:cNvGrpSpPr/>
            <p:nvPr/>
          </p:nvGrpSpPr>
          <p:grpSpPr>
            <a:xfrm>
              <a:off x="729238" y="1179665"/>
              <a:ext cx="80700" cy="1526144"/>
              <a:chOff x="729238" y="1179665"/>
              <a:chExt cx="80700" cy="1526144"/>
            </a:xfrm>
          </p:grpSpPr>
          <p:sp>
            <p:nvSpPr>
              <p:cNvPr id="7771" name="Google Shape;7771;p5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59"/>
            <p:cNvGrpSpPr/>
            <p:nvPr/>
          </p:nvGrpSpPr>
          <p:grpSpPr>
            <a:xfrm>
              <a:off x="903098" y="1179665"/>
              <a:ext cx="80700" cy="1526144"/>
              <a:chOff x="903098" y="1179665"/>
              <a:chExt cx="80700" cy="1526144"/>
            </a:xfrm>
          </p:grpSpPr>
          <p:sp>
            <p:nvSpPr>
              <p:cNvPr id="7782" name="Google Shape;7782;p5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59"/>
            <p:cNvGrpSpPr/>
            <p:nvPr/>
          </p:nvGrpSpPr>
          <p:grpSpPr>
            <a:xfrm>
              <a:off x="1076958" y="1179665"/>
              <a:ext cx="80700" cy="1526144"/>
              <a:chOff x="1076958" y="1179665"/>
              <a:chExt cx="80700" cy="1526144"/>
            </a:xfrm>
          </p:grpSpPr>
          <p:sp>
            <p:nvSpPr>
              <p:cNvPr id="7793" name="Google Shape;7793;p5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59"/>
            <p:cNvGrpSpPr/>
            <p:nvPr/>
          </p:nvGrpSpPr>
          <p:grpSpPr>
            <a:xfrm>
              <a:off x="1247707" y="1179665"/>
              <a:ext cx="80700" cy="1526144"/>
              <a:chOff x="1247707" y="1179665"/>
              <a:chExt cx="80700" cy="1526144"/>
            </a:xfrm>
          </p:grpSpPr>
          <p:sp>
            <p:nvSpPr>
              <p:cNvPr id="7804" name="Google Shape;7804;p5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59"/>
            <p:cNvGrpSpPr/>
            <p:nvPr/>
          </p:nvGrpSpPr>
          <p:grpSpPr>
            <a:xfrm>
              <a:off x="1421567" y="1179665"/>
              <a:ext cx="80700" cy="1526144"/>
              <a:chOff x="1421567" y="1179665"/>
              <a:chExt cx="80700" cy="1526144"/>
            </a:xfrm>
          </p:grpSpPr>
          <p:sp>
            <p:nvSpPr>
              <p:cNvPr id="7815" name="Google Shape;7815;p5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59"/>
            <p:cNvGrpSpPr/>
            <p:nvPr/>
          </p:nvGrpSpPr>
          <p:grpSpPr>
            <a:xfrm>
              <a:off x="1592327" y="1179665"/>
              <a:ext cx="80700" cy="1526144"/>
              <a:chOff x="1592327" y="1179665"/>
              <a:chExt cx="80700" cy="1526144"/>
            </a:xfrm>
          </p:grpSpPr>
          <p:sp>
            <p:nvSpPr>
              <p:cNvPr id="7826" name="Google Shape;7826;p5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59"/>
            <p:cNvGrpSpPr/>
            <p:nvPr/>
          </p:nvGrpSpPr>
          <p:grpSpPr>
            <a:xfrm>
              <a:off x="1766187" y="1179665"/>
              <a:ext cx="80700" cy="1526144"/>
              <a:chOff x="1766187" y="1179665"/>
              <a:chExt cx="80700" cy="1526144"/>
            </a:xfrm>
          </p:grpSpPr>
          <p:sp>
            <p:nvSpPr>
              <p:cNvPr id="7837" name="Google Shape;7837;p5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59"/>
            <p:cNvGrpSpPr/>
            <p:nvPr/>
          </p:nvGrpSpPr>
          <p:grpSpPr>
            <a:xfrm>
              <a:off x="1936935" y="1179665"/>
              <a:ext cx="80700" cy="1526144"/>
              <a:chOff x="1936935" y="1179665"/>
              <a:chExt cx="80700" cy="1526144"/>
            </a:xfrm>
          </p:grpSpPr>
          <p:sp>
            <p:nvSpPr>
              <p:cNvPr id="7848" name="Google Shape;7848;p5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59"/>
            <p:cNvGrpSpPr/>
            <p:nvPr/>
          </p:nvGrpSpPr>
          <p:grpSpPr>
            <a:xfrm>
              <a:off x="2110795" y="1179665"/>
              <a:ext cx="80700" cy="1526144"/>
              <a:chOff x="2110795" y="1179665"/>
              <a:chExt cx="80700" cy="1526144"/>
            </a:xfrm>
          </p:grpSpPr>
          <p:sp>
            <p:nvSpPr>
              <p:cNvPr id="7859" name="Google Shape;7859;p5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59"/>
            <p:cNvGrpSpPr/>
            <p:nvPr/>
          </p:nvGrpSpPr>
          <p:grpSpPr>
            <a:xfrm>
              <a:off x="2284655" y="1179665"/>
              <a:ext cx="80700" cy="1526144"/>
              <a:chOff x="2284655" y="1179665"/>
              <a:chExt cx="80700" cy="1526144"/>
            </a:xfrm>
          </p:grpSpPr>
          <p:sp>
            <p:nvSpPr>
              <p:cNvPr id="7870" name="Google Shape;7870;p5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80" name="Google Shape;7880;p59"/>
          <p:cNvGrpSpPr/>
          <p:nvPr/>
        </p:nvGrpSpPr>
        <p:grpSpPr>
          <a:xfrm>
            <a:off x="2603245" y="985011"/>
            <a:ext cx="1364248" cy="1102133"/>
            <a:chOff x="2623904" y="1198803"/>
            <a:chExt cx="1364248" cy="1102133"/>
          </a:xfrm>
        </p:grpSpPr>
        <p:grpSp>
          <p:nvGrpSpPr>
            <p:cNvPr id="7881" name="Google Shape;7881;p59"/>
            <p:cNvGrpSpPr/>
            <p:nvPr/>
          </p:nvGrpSpPr>
          <p:grpSpPr>
            <a:xfrm>
              <a:off x="2623907" y="1198803"/>
              <a:ext cx="1364245" cy="273000"/>
              <a:chOff x="2623907" y="1198803"/>
              <a:chExt cx="1364245" cy="273000"/>
            </a:xfrm>
          </p:grpSpPr>
          <p:sp>
            <p:nvSpPr>
              <p:cNvPr id="7882" name="Google Shape;7882;p5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59"/>
            <p:cNvGrpSpPr/>
            <p:nvPr/>
          </p:nvGrpSpPr>
          <p:grpSpPr>
            <a:xfrm>
              <a:off x="2623904" y="1476964"/>
              <a:ext cx="1364245" cy="273000"/>
              <a:chOff x="2623904" y="1476964"/>
              <a:chExt cx="1364245" cy="273000"/>
            </a:xfrm>
          </p:grpSpPr>
          <p:sp>
            <p:nvSpPr>
              <p:cNvPr id="7888" name="Google Shape;7888;p5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59"/>
            <p:cNvGrpSpPr/>
            <p:nvPr/>
          </p:nvGrpSpPr>
          <p:grpSpPr>
            <a:xfrm>
              <a:off x="2623907" y="1749775"/>
              <a:ext cx="1364245" cy="273000"/>
              <a:chOff x="2623907" y="1749775"/>
              <a:chExt cx="1364245" cy="273000"/>
            </a:xfrm>
          </p:grpSpPr>
          <p:sp>
            <p:nvSpPr>
              <p:cNvPr id="7894" name="Google Shape;7894;p5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59"/>
            <p:cNvGrpSpPr/>
            <p:nvPr/>
          </p:nvGrpSpPr>
          <p:grpSpPr>
            <a:xfrm>
              <a:off x="2623904" y="2027936"/>
              <a:ext cx="1364245" cy="273000"/>
              <a:chOff x="2623904" y="2027936"/>
              <a:chExt cx="1364245" cy="273000"/>
            </a:xfrm>
          </p:grpSpPr>
          <p:sp>
            <p:nvSpPr>
              <p:cNvPr id="7900" name="Google Shape;7900;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05" name="Google Shape;7905;p59"/>
          <p:cNvGrpSpPr/>
          <p:nvPr/>
        </p:nvGrpSpPr>
        <p:grpSpPr>
          <a:xfrm>
            <a:off x="2592706" y="2444193"/>
            <a:ext cx="1387541" cy="159124"/>
            <a:chOff x="3200660" y="2180272"/>
            <a:chExt cx="2563824" cy="378237"/>
          </a:xfrm>
        </p:grpSpPr>
        <p:sp>
          <p:nvSpPr>
            <p:cNvPr id="7906" name="Google Shape;7906;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59"/>
          <p:cNvGrpSpPr/>
          <p:nvPr/>
        </p:nvGrpSpPr>
        <p:grpSpPr>
          <a:xfrm>
            <a:off x="2589231" y="2722018"/>
            <a:ext cx="1390502" cy="159625"/>
            <a:chOff x="3530150" y="2790075"/>
            <a:chExt cx="1962600" cy="225300"/>
          </a:xfrm>
        </p:grpSpPr>
        <p:sp>
          <p:nvSpPr>
            <p:cNvPr id="7925" name="Google Shape;7925;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59"/>
          <p:cNvGrpSpPr/>
          <p:nvPr/>
        </p:nvGrpSpPr>
        <p:grpSpPr>
          <a:xfrm>
            <a:off x="2589884" y="3000344"/>
            <a:ext cx="1411629" cy="153761"/>
            <a:chOff x="3558802" y="4011427"/>
            <a:chExt cx="1866000" cy="111300"/>
          </a:xfrm>
        </p:grpSpPr>
        <p:sp>
          <p:nvSpPr>
            <p:cNvPr id="7928" name="Google Shape;7928;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59"/>
          <p:cNvGrpSpPr/>
          <p:nvPr/>
        </p:nvGrpSpPr>
        <p:grpSpPr>
          <a:xfrm>
            <a:off x="2589576" y="2205744"/>
            <a:ext cx="1383503" cy="119749"/>
            <a:chOff x="3465975" y="2270276"/>
            <a:chExt cx="1986364" cy="171929"/>
          </a:xfrm>
        </p:grpSpPr>
        <p:sp>
          <p:nvSpPr>
            <p:cNvPr id="7931" name="Google Shape;7931;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59"/>
          <p:cNvGrpSpPr/>
          <p:nvPr/>
        </p:nvGrpSpPr>
        <p:grpSpPr>
          <a:xfrm>
            <a:off x="2600584" y="3569394"/>
            <a:ext cx="1369531" cy="195460"/>
            <a:chOff x="723300" y="4253549"/>
            <a:chExt cx="2276482" cy="324900"/>
          </a:xfrm>
        </p:grpSpPr>
        <p:sp>
          <p:nvSpPr>
            <p:cNvPr id="7940" name="Google Shape;7940;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59"/>
          <p:cNvGrpSpPr/>
          <p:nvPr/>
        </p:nvGrpSpPr>
        <p:grpSpPr>
          <a:xfrm>
            <a:off x="2590145" y="3270574"/>
            <a:ext cx="1389066" cy="180119"/>
            <a:chOff x="705948" y="3788465"/>
            <a:chExt cx="2308953" cy="299400"/>
          </a:xfrm>
        </p:grpSpPr>
        <p:sp>
          <p:nvSpPr>
            <p:cNvPr id="7946" name="Google Shape;7946;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59"/>
          <p:cNvGrpSpPr/>
          <p:nvPr/>
        </p:nvGrpSpPr>
        <p:grpSpPr>
          <a:xfrm>
            <a:off x="2638082" y="3883554"/>
            <a:ext cx="1304609" cy="294074"/>
            <a:chOff x="2658741" y="4097347"/>
            <a:chExt cx="1304609" cy="294074"/>
          </a:xfrm>
        </p:grpSpPr>
        <p:grpSp>
          <p:nvGrpSpPr>
            <p:cNvPr id="7952" name="Google Shape;7952;p59"/>
            <p:cNvGrpSpPr/>
            <p:nvPr/>
          </p:nvGrpSpPr>
          <p:grpSpPr>
            <a:xfrm>
              <a:off x="2658741" y="4097347"/>
              <a:ext cx="118572" cy="294074"/>
              <a:chOff x="3343310" y="4475555"/>
              <a:chExt cx="127717" cy="316753"/>
            </a:xfrm>
          </p:grpSpPr>
          <p:sp>
            <p:nvSpPr>
              <p:cNvPr id="7953" name="Google Shape;7953;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59"/>
            <p:cNvGrpSpPr/>
            <p:nvPr/>
          </p:nvGrpSpPr>
          <p:grpSpPr>
            <a:xfrm>
              <a:off x="3815519" y="4098388"/>
              <a:ext cx="147831" cy="291991"/>
              <a:chOff x="3527539" y="4476677"/>
              <a:chExt cx="159232" cy="314510"/>
            </a:xfrm>
          </p:grpSpPr>
          <p:sp>
            <p:nvSpPr>
              <p:cNvPr id="7956" name="Google Shape;7956;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59"/>
            <p:cNvGrpSpPr/>
            <p:nvPr/>
          </p:nvGrpSpPr>
          <p:grpSpPr>
            <a:xfrm>
              <a:off x="3511696" y="4098388"/>
              <a:ext cx="147831" cy="291991"/>
              <a:chOff x="3527539" y="4476677"/>
              <a:chExt cx="159232" cy="314510"/>
            </a:xfrm>
          </p:grpSpPr>
          <p:sp>
            <p:nvSpPr>
              <p:cNvPr id="7959" name="Google Shape;7959;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59"/>
            <p:cNvGrpSpPr/>
            <p:nvPr/>
          </p:nvGrpSpPr>
          <p:grpSpPr>
            <a:xfrm>
              <a:off x="3207874" y="4098388"/>
              <a:ext cx="147831" cy="291991"/>
              <a:chOff x="3527539" y="4476677"/>
              <a:chExt cx="159232" cy="314510"/>
            </a:xfrm>
          </p:grpSpPr>
          <p:sp>
            <p:nvSpPr>
              <p:cNvPr id="7962" name="Google Shape;7962;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59"/>
            <p:cNvGrpSpPr/>
            <p:nvPr/>
          </p:nvGrpSpPr>
          <p:grpSpPr>
            <a:xfrm>
              <a:off x="2933305" y="4097347"/>
              <a:ext cx="118572" cy="294074"/>
              <a:chOff x="3343310" y="4475555"/>
              <a:chExt cx="127717" cy="316753"/>
            </a:xfrm>
          </p:grpSpPr>
          <p:sp>
            <p:nvSpPr>
              <p:cNvPr id="7965" name="Google Shape;7965;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7" name="Google Shape;7967;p59"/>
          <p:cNvGrpSpPr/>
          <p:nvPr/>
        </p:nvGrpSpPr>
        <p:grpSpPr>
          <a:xfrm>
            <a:off x="4256912" y="1866676"/>
            <a:ext cx="1433821" cy="191501"/>
            <a:chOff x="4273350" y="2080469"/>
            <a:chExt cx="1433821" cy="191501"/>
          </a:xfrm>
        </p:grpSpPr>
        <p:grpSp>
          <p:nvGrpSpPr>
            <p:cNvPr id="7968" name="Google Shape;7968;p59"/>
            <p:cNvGrpSpPr/>
            <p:nvPr/>
          </p:nvGrpSpPr>
          <p:grpSpPr>
            <a:xfrm>
              <a:off x="4273350" y="2080469"/>
              <a:ext cx="1433821" cy="0"/>
              <a:chOff x="5224975" y="2962250"/>
              <a:chExt cx="1544400" cy="0"/>
            </a:xfrm>
          </p:grpSpPr>
          <p:cxnSp>
            <p:nvCxnSpPr>
              <p:cNvPr id="7969" name="Google Shape;7969;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970" name="Google Shape;7970;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7971" name="Google Shape;7971;p59"/>
            <p:cNvGrpSpPr/>
            <p:nvPr/>
          </p:nvGrpSpPr>
          <p:grpSpPr>
            <a:xfrm>
              <a:off x="4273350" y="2271969"/>
              <a:ext cx="1433821" cy="0"/>
              <a:chOff x="5224975" y="2962250"/>
              <a:chExt cx="1544400" cy="0"/>
            </a:xfrm>
          </p:grpSpPr>
          <p:cxnSp>
            <p:nvCxnSpPr>
              <p:cNvPr id="7972" name="Google Shape;7972;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973" name="Google Shape;7973;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7974" name="Google Shape;7974;p59"/>
          <p:cNvGrpSpPr/>
          <p:nvPr/>
        </p:nvGrpSpPr>
        <p:grpSpPr>
          <a:xfrm>
            <a:off x="4258467" y="969244"/>
            <a:ext cx="1430711" cy="743389"/>
            <a:chOff x="5159450" y="1919950"/>
            <a:chExt cx="1541050" cy="862500"/>
          </a:xfrm>
        </p:grpSpPr>
        <p:sp>
          <p:nvSpPr>
            <p:cNvPr id="7975" name="Google Shape;7975;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976" name="Google Shape;7976;p59"/>
            <p:cNvGrpSpPr/>
            <p:nvPr/>
          </p:nvGrpSpPr>
          <p:grpSpPr>
            <a:xfrm>
              <a:off x="5159450" y="1919950"/>
              <a:ext cx="1541050" cy="862500"/>
              <a:chOff x="5159450" y="1919950"/>
              <a:chExt cx="1541050" cy="862500"/>
            </a:xfrm>
          </p:grpSpPr>
          <p:cxnSp>
            <p:nvCxnSpPr>
              <p:cNvPr id="7977" name="Google Shape;7977;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978" name="Google Shape;7978;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979" name="Google Shape;7979;p59"/>
          <p:cNvGrpSpPr/>
          <p:nvPr/>
        </p:nvGrpSpPr>
        <p:grpSpPr>
          <a:xfrm>
            <a:off x="4248581" y="2192571"/>
            <a:ext cx="1450484" cy="1052087"/>
            <a:chOff x="5230575" y="1554475"/>
            <a:chExt cx="2137150" cy="1550150"/>
          </a:xfrm>
        </p:grpSpPr>
        <p:sp>
          <p:nvSpPr>
            <p:cNvPr id="7980" name="Google Shape;7980;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59"/>
          <p:cNvGrpSpPr/>
          <p:nvPr/>
        </p:nvGrpSpPr>
        <p:grpSpPr>
          <a:xfrm rot="10800000">
            <a:off x="4265131" y="3284761"/>
            <a:ext cx="1417383" cy="887946"/>
            <a:chOff x="5645403" y="2920021"/>
            <a:chExt cx="2650800" cy="2180614"/>
          </a:xfrm>
        </p:grpSpPr>
        <p:sp>
          <p:nvSpPr>
            <p:cNvPr id="7994" name="Google Shape;7994;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5" name="Google Shape;7995;p59"/>
            <p:cNvCxnSpPr>
              <a:stCxn id="7994"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7996" name="Google Shape;7996;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7" name="Google Shape;7997;p59"/>
            <p:cNvCxnSpPr>
              <a:endCxn id="7996"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7998" name="Google Shape;7998;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9" name="Google Shape;7999;p59"/>
            <p:cNvCxnSpPr>
              <a:stCxn id="7998"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000" name="Google Shape;8000;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01" name="Google Shape;8001;p59"/>
            <p:cNvCxnSpPr>
              <a:endCxn id="8000"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002" name="Google Shape;8002;p59"/>
          <p:cNvGrpSpPr/>
          <p:nvPr/>
        </p:nvGrpSpPr>
        <p:grpSpPr>
          <a:xfrm>
            <a:off x="7365491" y="2188116"/>
            <a:ext cx="1071743" cy="1021579"/>
            <a:chOff x="7189833" y="2022667"/>
            <a:chExt cx="1251159" cy="1192597"/>
          </a:xfrm>
        </p:grpSpPr>
        <p:sp>
          <p:nvSpPr>
            <p:cNvPr id="8003" name="Google Shape;8003;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59"/>
          <p:cNvGrpSpPr/>
          <p:nvPr/>
        </p:nvGrpSpPr>
        <p:grpSpPr>
          <a:xfrm>
            <a:off x="706762" y="2614523"/>
            <a:ext cx="1695374" cy="1560837"/>
            <a:chOff x="727421" y="2828315"/>
            <a:chExt cx="1695374" cy="1560837"/>
          </a:xfrm>
        </p:grpSpPr>
        <p:grpSp>
          <p:nvGrpSpPr>
            <p:cNvPr id="8008" name="Google Shape;8008;p59"/>
            <p:cNvGrpSpPr/>
            <p:nvPr/>
          </p:nvGrpSpPr>
          <p:grpSpPr>
            <a:xfrm>
              <a:off x="819108" y="2882501"/>
              <a:ext cx="103104" cy="1426186"/>
              <a:chOff x="4674013" y="3100904"/>
              <a:chExt cx="122758" cy="1698043"/>
            </a:xfrm>
          </p:grpSpPr>
          <p:sp>
            <p:nvSpPr>
              <p:cNvPr id="8009" name="Google Shape;8009;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59"/>
            <p:cNvGrpSpPr/>
            <p:nvPr/>
          </p:nvGrpSpPr>
          <p:grpSpPr>
            <a:xfrm>
              <a:off x="1062475" y="2882501"/>
              <a:ext cx="103104" cy="1426186"/>
              <a:chOff x="4940438" y="3100904"/>
              <a:chExt cx="122758" cy="1698043"/>
            </a:xfrm>
          </p:grpSpPr>
          <p:sp>
            <p:nvSpPr>
              <p:cNvPr id="8017" name="Google Shape;8017;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59"/>
            <p:cNvGrpSpPr/>
            <p:nvPr/>
          </p:nvGrpSpPr>
          <p:grpSpPr>
            <a:xfrm>
              <a:off x="1299324" y="2882501"/>
              <a:ext cx="103104" cy="1426186"/>
              <a:chOff x="5206863" y="3100904"/>
              <a:chExt cx="122758" cy="1698043"/>
            </a:xfrm>
          </p:grpSpPr>
          <p:sp>
            <p:nvSpPr>
              <p:cNvPr id="8025" name="Google Shape;8025;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59"/>
            <p:cNvGrpSpPr/>
            <p:nvPr/>
          </p:nvGrpSpPr>
          <p:grpSpPr>
            <a:xfrm>
              <a:off x="1786057" y="2882501"/>
              <a:ext cx="103104" cy="1426186"/>
              <a:chOff x="6006138" y="3143629"/>
              <a:chExt cx="122758" cy="1698043"/>
            </a:xfrm>
          </p:grpSpPr>
          <p:sp>
            <p:nvSpPr>
              <p:cNvPr id="8033" name="Google Shape;8033;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59"/>
            <p:cNvGrpSpPr/>
            <p:nvPr/>
          </p:nvGrpSpPr>
          <p:grpSpPr>
            <a:xfrm>
              <a:off x="2029422" y="2882501"/>
              <a:ext cx="103104" cy="1426186"/>
              <a:chOff x="6805413" y="3100904"/>
              <a:chExt cx="122758" cy="1698043"/>
            </a:xfrm>
          </p:grpSpPr>
          <p:sp>
            <p:nvSpPr>
              <p:cNvPr id="8041" name="Google Shape;8041;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59"/>
            <p:cNvGrpSpPr/>
            <p:nvPr/>
          </p:nvGrpSpPr>
          <p:grpSpPr>
            <a:xfrm>
              <a:off x="727421" y="2828315"/>
              <a:ext cx="1695374" cy="1560837"/>
              <a:chOff x="734799" y="2782450"/>
              <a:chExt cx="1571100" cy="1577400"/>
            </a:xfrm>
          </p:grpSpPr>
          <p:cxnSp>
            <p:nvCxnSpPr>
              <p:cNvPr id="8049" name="Google Shape;8049;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050" name="Google Shape;8050;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051" name="Google Shape;8051;p59"/>
            <p:cNvGrpSpPr/>
            <p:nvPr/>
          </p:nvGrpSpPr>
          <p:grpSpPr>
            <a:xfrm>
              <a:off x="2272795" y="2882501"/>
              <a:ext cx="103104" cy="1426186"/>
              <a:chOff x="5206863" y="3100904"/>
              <a:chExt cx="122758" cy="1698043"/>
            </a:xfrm>
          </p:grpSpPr>
          <p:sp>
            <p:nvSpPr>
              <p:cNvPr id="8052" name="Google Shape;8052;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59"/>
            <p:cNvGrpSpPr/>
            <p:nvPr/>
          </p:nvGrpSpPr>
          <p:grpSpPr>
            <a:xfrm>
              <a:off x="1542694" y="2882501"/>
              <a:ext cx="103104" cy="1426186"/>
              <a:chOff x="6006138" y="3143629"/>
              <a:chExt cx="122758" cy="1698043"/>
            </a:xfrm>
          </p:grpSpPr>
          <p:sp>
            <p:nvSpPr>
              <p:cNvPr id="8060" name="Google Shape;8060;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67" name="Google Shape;8067;p59"/>
          <p:cNvGrpSpPr/>
          <p:nvPr/>
        </p:nvGrpSpPr>
        <p:grpSpPr>
          <a:xfrm>
            <a:off x="5915341" y="2192094"/>
            <a:ext cx="1248543" cy="1025319"/>
            <a:chOff x="5183758" y="1210600"/>
            <a:chExt cx="3605380" cy="2960783"/>
          </a:xfrm>
        </p:grpSpPr>
        <p:sp>
          <p:nvSpPr>
            <p:cNvPr id="8068" name="Google Shape;8068;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2" name="Google Shape;8072;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073" name="Google Shape;8073;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074" name="Google Shape;8074;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075" name="Google Shape;8075;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076" name="Google Shape;8076;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59"/>
          <p:cNvGrpSpPr/>
          <p:nvPr/>
        </p:nvGrpSpPr>
        <p:grpSpPr>
          <a:xfrm>
            <a:off x="5772403" y="3330411"/>
            <a:ext cx="2664831" cy="843440"/>
            <a:chOff x="5916567" y="1099697"/>
            <a:chExt cx="2556683" cy="809211"/>
          </a:xfrm>
        </p:grpSpPr>
        <p:sp>
          <p:nvSpPr>
            <p:cNvPr id="8078" name="Google Shape;8078;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59"/>
          <p:cNvGrpSpPr/>
          <p:nvPr/>
        </p:nvGrpSpPr>
        <p:grpSpPr>
          <a:xfrm>
            <a:off x="5879943" y="979270"/>
            <a:ext cx="1299851" cy="1023338"/>
            <a:chOff x="5900602" y="1193063"/>
            <a:chExt cx="1299851" cy="1023338"/>
          </a:xfrm>
        </p:grpSpPr>
        <p:grpSp>
          <p:nvGrpSpPr>
            <p:cNvPr id="8087" name="Google Shape;8087;p59"/>
            <p:cNvGrpSpPr/>
            <p:nvPr/>
          </p:nvGrpSpPr>
          <p:grpSpPr>
            <a:xfrm>
              <a:off x="6743564" y="1193063"/>
              <a:ext cx="456889" cy="700379"/>
              <a:chOff x="6743564" y="1193063"/>
              <a:chExt cx="456889" cy="700379"/>
            </a:xfrm>
          </p:grpSpPr>
          <p:grpSp>
            <p:nvGrpSpPr>
              <p:cNvPr id="8088" name="Google Shape;8088;p59"/>
              <p:cNvGrpSpPr/>
              <p:nvPr/>
            </p:nvGrpSpPr>
            <p:grpSpPr>
              <a:xfrm>
                <a:off x="6743564" y="1690731"/>
                <a:ext cx="214402" cy="202710"/>
                <a:chOff x="6743564" y="1690731"/>
                <a:chExt cx="214402" cy="202710"/>
              </a:xfrm>
            </p:grpSpPr>
            <p:sp>
              <p:nvSpPr>
                <p:cNvPr id="8089" name="Google Shape;8089;p5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59"/>
              <p:cNvGrpSpPr/>
              <p:nvPr/>
            </p:nvGrpSpPr>
            <p:grpSpPr>
              <a:xfrm>
                <a:off x="6915505" y="1193063"/>
                <a:ext cx="284947" cy="589637"/>
                <a:chOff x="6915505" y="1193063"/>
                <a:chExt cx="284947" cy="589637"/>
              </a:xfrm>
            </p:grpSpPr>
            <p:sp>
              <p:nvSpPr>
                <p:cNvPr id="8092" name="Google Shape;8092;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93" name="Google Shape;8093;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094" name="Google Shape;8094;p59"/>
            <p:cNvGrpSpPr/>
            <p:nvPr/>
          </p:nvGrpSpPr>
          <p:grpSpPr>
            <a:xfrm>
              <a:off x="6520337" y="1193063"/>
              <a:ext cx="341815" cy="801589"/>
              <a:chOff x="6520337" y="1193063"/>
              <a:chExt cx="341815" cy="801589"/>
            </a:xfrm>
          </p:grpSpPr>
          <p:grpSp>
            <p:nvGrpSpPr>
              <p:cNvPr id="8095" name="Google Shape;8095;p59"/>
              <p:cNvGrpSpPr/>
              <p:nvPr/>
            </p:nvGrpSpPr>
            <p:grpSpPr>
              <a:xfrm>
                <a:off x="6520337" y="1589527"/>
                <a:ext cx="213950" cy="405125"/>
                <a:chOff x="6520337" y="1589527"/>
                <a:chExt cx="213950" cy="405125"/>
              </a:xfrm>
            </p:grpSpPr>
            <p:sp>
              <p:nvSpPr>
                <p:cNvPr id="8096" name="Google Shape;8096;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59"/>
              <p:cNvGrpSpPr/>
              <p:nvPr/>
            </p:nvGrpSpPr>
            <p:grpSpPr>
              <a:xfrm>
                <a:off x="6577204" y="1193063"/>
                <a:ext cx="284947" cy="453562"/>
                <a:chOff x="6577204" y="1193063"/>
                <a:chExt cx="284947" cy="453562"/>
              </a:xfrm>
            </p:grpSpPr>
            <p:sp>
              <p:nvSpPr>
                <p:cNvPr id="8099" name="Google Shape;8099;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00" name="Google Shape;8100;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101" name="Google Shape;8101;p59"/>
            <p:cNvGrpSpPr/>
            <p:nvPr/>
          </p:nvGrpSpPr>
          <p:grpSpPr>
            <a:xfrm>
              <a:off x="6238903" y="1193063"/>
              <a:ext cx="300475" cy="901782"/>
              <a:chOff x="6238903" y="1193063"/>
              <a:chExt cx="300475" cy="901782"/>
            </a:xfrm>
          </p:grpSpPr>
          <p:grpSp>
            <p:nvGrpSpPr>
              <p:cNvPr id="8102" name="Google Shape;8102;p59"/>
              <p:cNvGrpSpPr/>
              <p:nvPr/>
            </p:nvGrpSpPr>
            <p:grpSpPr>
              <a:xfrm>
                <a:off x="6290865" y="1489315"/>
                <a:ext cx="248514" cy="605530"/>
                <a:chOff x="6290865" y="1489315"/>
                <a:chExt cx="248514" cy="605530"/>
              </a:xfrm>
            </p:grpSpPr>
            <p:sp>
              <p:nvSpPr>
                <p:cNvPr id="8103" name="Google Shape;8103;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59"/>
              <p:cNvGrpSpPr/>
              <p:nvPr/>
            </p:nvGrpSpPr>
            <p:grpSpPr>
              <a:xfrm>
                <a:off x="6238903" y="1193063"/>
                <a:ext cx="284947" cy="327512"/>
                <a:chOff x="6238903" y="1193063"/>
                <a:chExt cx="284947" cy="327512"/>
              </a:xfrm>
            </p:grpSpPr>
            <p:sp>
              <p:nvSpPr>
                <p:cNvPr id="8106" name="Google Shape;8106;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07" name="Google Shape;8107;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108" name="Google Shape;8108;p59"/>
            <p:cNvGrpSpPr/>
            <p:nvPr/>
          </p:nvGrpSpPr>
          <p:grpSpPr>
            <a:xfrm>
              <a:off x="5900602" y="1193063"/>
              <a:ext cx="444345" cy="1023338"/>
              <a:chOff x="5900602" y="1193063"/>
              <a:chExt cx="444345" cy="1023338"/>
            </a:xfrm>
          </p:grpSpPr>
          <p:grpSp>
            <p:nvGrpSpPr>
              <p:cNvPr id="8109" name="Google Shape;8109;p59"/>
              <p:cNvGrpSpPr/>
              <p:nvPr/>
            </p:nvGrpSpPr>
            <p:grpSpPr>
              <a:xfrm>
                <a:off x="6046501" y="1367785"/>
                <a:ext cx="298446" cy="848616"/>
                <a:chOff x="6046501" y="1367785"/>
                <a:chExt cx="298446" cy="848616"/>
              </a:xfrm>
            </p:grpSpPr>
            <p:sp>
              <p:nvSpPr>
                <p:cNvPr id="8110" name="Google Shape;8110;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59"/>
              <p:cNvGrpSpPr/>
              <p:nvPr/>
            </p:nvGrpSpPr>
            <p:grpSpPr>
              <a:xfrm>
                <a:off x="5900602" y="1193063"/>
                <a:ext cx="284947" cy="182312"/>
                <a:chOff x="5900602" y="1193063"/>
                <a:chExt cx="284947" cy="182312"/>
              </a:xfrm>
            </p:grpSpPr>
            <p:sp>
              <p:nvSpPr>
                <p:cNvPr id="8113" name="Google Shape;8113;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14" name="Google Shape;8114;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115" name="Google Shape;8115;p59"/>
          <p:cNvGrpSpPr/>
          <p:nvPr/>
        </p:nvGrpSpPr>
        <p:grpSpPr>
          <a:xfrm>
            <a:off x="7217825" y="979415"/>
            <a:ext cx="1219413" cy="1051365"/>
            <a:chOff x="7287122" y="1165658"/>
            <a:chExt cx="1219413" cy="1051365"/>
          </a:xfrm>
        </p:grpSpPr>
        <p:grpSp>
          <p:nvGrpSpPr>
            <p:cNvPr id="8116" name="Google Shape;8116;p59"/>
            <p:cNvGrpSpPr/>
            <p:nvPr/>
          </p:nvGrpSpPr>
          <p:grpSpPr>
            <a:xfrm>
              <a:off x="7287122" y="1969723"/>
              <a:ext cx="1219413" cy="247300"/>
              <a:chOff x="7287122" y="1969723"/>
              <a:chExt cx="1219413" cy="247300"/>
            </a:xfrm>
          </p:grpSpPr>
          <p:sp>
            <p:nvSpPr>
              <p:cNvPr id="8117" name="Google Shape;8117;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8" name="Google Shape;8118;p59"/>
              <p:cNvGrpSpPr/>
              <p:nvPr/>
            </p:nvGrpSpPr>
            <p:grpSpPr>
              <a:xfrm>
                <a:off x="7287122" y="2063892"/>
                <a:ext cx="1151753" cy="73428"/>
                <a:chOff x="7287122" y="2063892"/>
                <a:chExt cx="1151753" cy="73428"/>
              </a:xfrm>
            </p:grpSpPr>
            <p:sp>
              <p:nvSpPr>
                <p:cNvPr id="8119" name="Google Shape;8119;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20" name="Google Shape;8120;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121" name="Google Shape;8121;p59"/>
            <p:cNvGrpSpPr/>
            <p:nvPr/>
          </p:nvGrpSpPr>
          <p:grpSpPr>
            <a:xfrm>
              <a:off x="7287122" y="1712201"/>
              <a:ext cx="1219403" cy="246767"/>
              <a:chOff x="7287122" y="1712201"/>
              <a:chExt cx="1219403" cy="246767"/>
            </a:xfrm>
          </p:grpSpPr>
          <p:sp>
            <p:nvSpPr>
              <p:cNvPr id="8122" name="Google Shape;8122;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3" name="Google Shape;8123;p59"/>
              <p:cNvGrpSpPr/>
              <p:nvPr/>
            </p:nvGrpSpPr>
            <p:grpSpPr>
              <a:xfrm>
                <a:off x="7287122" y="1842861"/>
                <a:ext cx="1005303" cy="73419"/>
                <a:chOff x="7287122" y="1842861"/>
                <a:chExt cx="1005303" cy="73419"/>
              </a:xfrm>
            </p:grpSpPr>
            <p:sp>
              <p:nvSpPr>
                <p:cNvPr id="8124" name="Google Shape;8124;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25" name="Google Shape;8125;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126" name="Google Shape;8126;p59"/>
            <p:cNvGrpSpPr/>
            <p:nvPr/>
          </p:nvGrpSpPr>
          <p:grpSpPr>
            <a:xfrm>
              <a:off x="7287122" y="1447520"/>
              <a:ext cx="1219403" cy="286667"/>
              <a:chOff x="7287122" y="1447520"/>
              <a:chExt cx="1219403" cy="286667"/>
            </a:xfrm>
          </p:grpSpPr>
          <p:sp>
            <p:nvSpPr>
              <p:cNvPr id="8127" name="Google Shape;8127;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8" name="Google Shape;8128;p59"/>
              <p:cNvGrpSpPr/>
              <p:nvPr/>
            </p:nvGrpSpPr>
            <p:grpSpPr>
              <a:xfrm>
                <a:off x="7287122" y="1581977"/>
                <a:ext cx="852803" cy="73428"/>
                <a:chOff x="7287122" y="1581977"/>
                <a:chExt cx="852803" cy="73428"/>
              </a:xfrm>
            </p:grpSpPr>
            <p:sp>
              <p:nvSpPr>
                <p:cNvPr id="8129" name="Google Shape;8129;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30" name="Google Shape;8130;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131" name="Google Shape;8131;p59"/>
            <p:cNvGrpSpPr/>
            <p:nvPr/>
          </p:nvGrpSpPr>
          <p:grpSpPr>
            <a:xfrm>
              <a:off x="7287122" y="1165658"/>
              <a:ext cx="1219403" cy="344253"/>
              <a:chOff x="7287122" y="1165658"/>
              <a:chExt cx="1219403" cy="344253"/>
            </a:xfrm>
          </p:grpSpPr>
          <p:sp>
            <p:nvSpPr>
              <p:cNvPr id="8132" name="Google Shape;8132;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3" name="Google Shape;8133;p59"/>
              <p:cNvGrpSpPr/>
              <p:nvPr/>
            </p:nvGrpSpPr>
            <p:grpSpPr>
              <a:xfrm>
                <a:off x="7287122" y="1341025"/>
                <a:ext cx="695703" cy="73419"/>
                <a:chOff x="7287122" y="1341025"/>
                <a:chExt cx="695703" cy="73419"/>
              </a:xfrm>
            </p:grpSpPr>
            <p:sp>
              <p:nvSpPr>
                <p:cNvPr id="8134" name="Google Shape;8134;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35" name="Google Shape;8135;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39" name="Shape 8139"/>
        <p:cNvGrpSpPr/>
        <p:nvPr/>
      </p:nvGrpSpPr>
      <p:grpSpPr>
        <a:xfrm>
          <a:off x="0" y="0"/>
          <a:ext cx="0" cy="0"/>
          <a:chOff x="0" y="0"/>
          <a:chExt cx="0" cy="0"/>
        </a:xfrm>
      </p:grpSpPr>
      <p:grpSp>
        <p:nvGrpSpPr>
          <p:cNvPr id="8140" name="Google Shape;8140;p60"/>
          <p:cNvGrpSpPr/>
          <p:nvPr/>
        </p:nvGrpSpPr>
        <p:grpSpPr>
          <a:xfrm>
            <a:off x="846551" y="2273217"/>
            <a:ext cx="415546" cy="355053"/>
            <a:chOff x="866243" y="2291587"/>
            <a:chExt cx="415546" cy="355053"/>
          </a:xfrm>
        </p:grpSpPr>
        <p:sp>
          <p:nvSpPr>
            <p:cNvPr id="8141" name="Google Shape;8141;p60"/>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0"/>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0"/>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0"/>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0"/>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6" name="Google Shape;8146;p60"/>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7" name="Google Shape;8147;p60"/>
          <p:cNvGrpSpPr/>
          <p:nvPr/>
        </p:nvGrpSpPr>
        <p:grpSpPr>
          <a:xfrm>
            <a:off x="1938828" y="2284205"/>
            <a:ext cx="359213" cy="327807"/>
            <a:chOff x="1958520" y="2302574"/>
            <a:chExt cx="359213" cy="327807"/>
          </a:xfrm>
        </p:grpSpPr>
        <p:sp>
          <p:nvSpPr>
            <p:cNvPr id="8148" name="Google Shape;8148;p60"/>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0"/>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0"/>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60"/>
          <p:cNvGrpSpPr/>
          <p:nvPr/>
        </p:nvGrpSpPr>
        <p:grpSpPr>
          <a:xfrm>
            <a:off x="2560190" y="2269057"/>
            <a:ext cx="207582" cy="359594"/>
            <a:chOff x="2656082" y="2287427"/>
            <a:chExt cx="207582" cy="359594"/>
          </a:xfrm>
        </p:grpSpPr>
        <p:sp>
          <p:nvSpPr>
            <p:cNvPr id="8152" name="Google Shape;8152;p60"/>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0"/>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0"/>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0"/>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60"/>
          <p:cNvGrpSpPr/>
          <p:nvPr/>
        </p:nvGrpSpPr>
        <p:grpSpPr>
          <a:xfrm>
            <a:off x="3029961" y="2303099"/>
            <a:ext cx="362991" cy="290018"/>
            <a:chOff x="3049653" y="2321468"/>
            <a:chExt cx="362991" cy="290018"/>
          </a:xfrm>
        </p:grpSpPr>
        <p:sp>
          <p:nvSpPr>
            <p:cNvPr id="8157" name="Google Shape;8157;p60"/>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0"/>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0"/>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0"/>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60"/>
          <p:cNvGrpSpPr/>
          <p:nvPr/>
        </p:nvGrpSpPr>
        <p:grpSpPr>
          <a:xfrm>
            <a:off x="3544551" y="2271534"/>
            <a:ext cx="422342" cy="355243"/>
            <a:chOff x="3564243" y="2289904"/>
            <a:chExt cx="422342" cy="355243"/>
          </a:xfrm>
        </p:grpSpPr>
        <p:sp>
          <p:nvSpPr>
            <p:cNvPr id="8162" name="Google Shape;8162;p60"/>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0"/>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0"/>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0"/>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0"/>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7" name="Google Shape;8167;p60"/>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8" name="Google Shape;8168;p60"/>
          <p:cNvGrpSpPr/>
          <p:nvPr/>
        </p:nvGrpSpPr>
        <p:grpSpPr>
          <a:xfrm>
            <a:off x="4668202" y="2271344"/>
            <a:ext cx="359594" cy="353909"/>
            <a:chOff x="4687894" y="2289713"/>
            <a:chExt cx="359594" cy="353909"/>
          </a:xfrm>
        </p:grpSpPr>
        <p:sp>
          <p:nvSpPr>
            <p:cNvPr id="8169" name="Google Shape;8169;p60"/>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0"/>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0"/>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2" name="Google Shape;8172;p60"/>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3" name="Google Shape;8173;p60"/>
          <p:cNvGrpSpPr/>
          <p:nvPr/>
        </p:nvGrpSpPr>
        <p:grpSpPr>
          <a:xfrm>
            <a:off x="6352932" y="2289857"/>
            <a:ext cx="263567" cy="317614"/>
            <a:chOff x="6421399" y="2308227"/>
            <a:chExt cx="263567" cy="317614"/>
          </a:xfrm>
        </p:grpSpPr>
        <p:sp>
          <p:nvSpPr>
            <p:cNvPr id="8174" name="Google Shape;8174;p60"/>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0"/>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0"/>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0"/>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60"/>
          <p:cNvGrpSpPr/>
          <p:nvPr/>
        </p:nvGrpSpPr>
        <p:grpSpPr>
          <a:xfrm>
            <a:off x="6850501" y="2277250"/>
            <a:ext cx="360356" cy="343462"/>
            <a:chOff x="6870193" y="2295620"/>
            <a:chExt cx="360356" cy="343462"/>
          </a:xfrm>
        </p:grpSpPr>
        <p:sp>
          <p:nvSpPr>
            <p:cNvPr id="8179" name="Google Shape;8179;p60"/>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0"/>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60"/>
          <p:cNvGrpSpPr/>
          <p:nvPr/>
        </p:nvGrpSpPr>
        <p:grpSpPr>
          <a:xfrm>
            <a:off x="7421773" y="2284490"/>
            <a:ext cx="342192" cy="327140"/>
            <a:chOff x="7441465" y="2302860"/>
            <a:chExt cx="342192" cy="327140"/>
          </a:xfrm>
        </p:grpSpPr>
        <p:sp>
          <p:nvSpPr>
            <p:cNvPr id="8182" name="Google Shape;8182;p60"/>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0"/>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60"/>
          <p:cNvGrpSpPr/>
          <p:nvPr/>
        </p:nvGrpSpPr>
        <p:grpSpPr>
          <a:xfrm>
            <a:off x="7969991" y="2331837"/>
            <a:ext cx="332761" cy="234066"/>
            <a:chOff x="7989683" y="2350207"/>
            <a:chExt cx="332761" cy="234066"/>
          </a:xfrm>
        </p:grpSpPr>
        <p:sp>
          <p:nvSpPr>
            <p:cNvPr id="8185" name="Google Shape;8185;p60"/>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0"/>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0"/>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0"/>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0"/>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0"/>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60"/>
          <p:cNvGrpSpPr/>
          <p:nvPr/>
        </p:nvGrpSpPr>
        <p:grpSpPr>
          <a:xfrm>
            <a:off x="5803602" y="2291381"/>
            <a:ext cx="315327" cy="314978"/>
            <a:chOff x="5823294" y="2309751"/>
            <a:chExt cx="315327" cy="314978"/>
          </a:xfrm>
        </p:grpSpPr>
        <p:sp>
          <p:nvSpPr>
            <p:cNvPr id="8192" name="Google Shape;8192;p60"/>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0"/>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0"/>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0"/>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0"/>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0"/>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0"/>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0"/>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0"/>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0"/>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0"/>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0"/>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0"/>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0"/>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0"/>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0"/>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0"/>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60"/>
          <p:cNvGrpSpPr/>
          <p:nvPr/>
        </p:nvGrpSpPr>
        <p:grpSpPr>
          <a:xfrm>
            <a:off x="2477583" y="2725790"/>
            <a:ext cx="370930" cy="370549"/>
            <a:chOff x="2497275" y="2744159"/>
            <a:chExt cx="370930" cy="370549"/>
          </a:xfrm>
        </p:grpSpPr>
        <p:sp>
          <p:nvSpPr>
            <p:cNvPr id="8210" name="Google Shape;8210;p60"/>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0"/>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0"/>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0"/>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0"/>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0"/>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60"/>
          <p:cNvGrpSpPr/>
          <p:nvPr/>
        </p:nvGrpSpPr>
        <p:grpSpPr>
          <a:xfrm>
            <a:off x="841248" y="2728108"/>
            <a:ext cx="371883" cy="365691"/>
            <a:chOff x="860940" y="2746477"/>
            <a:chExt cx="371883" cy="365691"/>
          </a:xfrm>
        </p:grpSpPr>
        <p:sp>
          <p:nvSpPr>
            <p:cNvPr id="8217" name="Google Shape;8217;p60"/>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0"/>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0"/>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0"/>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0"/>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60"/>
          <p:cNvGrpSpPr/>
          <p:nvPr/>
        </p:nvGrpSpPr>
        <p:grpSpPr>
          <a:xfrm>
            <a:off x="1431144" y="2747889"/>
            <a:ext cx="283985" cy="341080"/>
            <a:chOff x="1493849" y="2775533"/>
            <a:chExt cx="283985" cy="341080"/>
          </a:xfrm>
        </p:grpSpPr>
        <p:sp>
          <p:nvSpPr>
            <p:cNvPr id="8223" name="Google Shape;8223;p60"/>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0"/>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60"/>
          <p:cNvGrpSpPr/>
          <p:nvPr/>
        </p:nvGrpSpPr>
        <p:grpSpPr>
          <a:xfrm>
            <a:off x="1933144" y="2756052"/>
            <a:ext cx="372835" cy="342573"/>
            <a:chOff x="1952836" y="2774422"/>
            <a:chExt cx="372835" cy="342573"/>
          </a:xfrm>
        </p:grpSpPr>
        <p:sp>
          <p:nvSpPr>
            <p:cNvPr id="8226" name="Google Shape;8226;p60"/>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0"/>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0"/>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60"/>
          <p:cNvGrpSpPr/>
          <p:nvPr/>
        </p:nvGrpSpPr>
        <p:grpSpPr>
          <a:xfrm>
            <a:off x="3060224" y="2726107"/>
            <a:ext cx="332729" cy="372518"/>
            <a:chOff x="3079916" y="2744477"/>
            <a:chExt cx="332729" cy="372518"/>
          </a:xfrm>
        </p:grpSpPr>
        <p:sp>
          <p:nvSpPr>
            <p:cNvPr id="8230" name="Google Shape;8230;p60"/>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0"/>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0"/>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60"/>
          <p:cNvGrpSpPr/>
          <p:nvPr/>
        </p:nvGrpSpPr>
        <p:grpSpPr>
          <a:xfrm>
            <a:off x="3600884" y="2727155"/>
            <a:ext cx="336889" cy="355592"/>
            <a:chOff x="3620576" y="2745525"/>
            <a:chExt cx="336889" cy="355592"/>
          </a:xfrm>
        </p:grpSpPr>
        <p:sp>
          <p:nvSpPr>
            <p:cNvPr id="8234" name="Google Shape;8234;p60"/>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0"/>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60"/>
          <p:cNvGrpSpPr/>
          <p:nvPr/>
        </p:nvGrpSpPr>
        <p:grpSpPr>
          <a:xfrm>
            <a:off x="4107123" y="2742334"/>
            <a:ext cx="380393" cy="363118"/>
            <a:chOff x="4126815" y="2760704"/>
            <a:chExt cx="380393" cy="363118"/>
          </a:xfrm>
        </p:grpSpPr>
        <p:sp>
          <p:nvSpPr>
            <p:cNvPr id="8237" name="Google Shape;8237;p60"/>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0"/>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0"/>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0"/>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60"/>
          <p:cNvGrpSpPr/>
          <p:nvPr/>
        </p:nvGrpSpPr>
        <p:grpSpPr>
          <a:xfrm>
            <a:off x="4656294" y="2727314"/>
            <a:ext cx="381346" cy="368644"/>
            <a:chOff x="4675986" y="2745684"/>
            <a:chExt cx="381346" cy="368644"/>
          </a:xfrm>
        </p:grpSpPr>
        <p:sp>
          <p:nvSpPr>
            <p:cNvPr id="8242" name="Google Shape;8242;p60"/>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0"/>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60"/>
          <p:cNvGrpSpPr/>
          <p:nvPr/>
        </p:nvGrpSpPr>
        <p:grpSpPr>
          <a:xfrm>
            <a:off x="5200924" y="2772692"/>
            <a:ext cx="373185" cy="302466"/>
            <a:chOff x="5220616" y="2791061"/>
            <a:chExt cx="373185" cy="302466"/>
          </a:xfrm>
        </p:grpSpPr>
        <p:sp>
          <p:nvSpPr>
            <p:cNvPr id="8245" name="Google Shape;8245;p60"/>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0"/>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0"/>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0"/>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0"/>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0"/>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0"/>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0"/>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0"/>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0"/>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0"/>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0"/>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0"/>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0"/>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0"/>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0"/>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0"/>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0"/>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60"/>
          <p:cNvGrpSpPr/>
          <p:nvPr/>
        </p:nvGrpSpPr>
        <p:grpSpPr>
          <a:xfrm>
            <a:off x="5768969" y="2754147"/>
            <a:ext cx="284366" cy="344097"/>
            <a:chOff x="5864861" y="2772517"/>
            <a:chExt cx="284366" cy="344097"/>
          </a:xfrm>
        </p:grpSpPr>
        <p:sp>
          <p:nvSpPr>
            <p:cNvPr id="8264" name="Google Shape;8264;p60"/>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0"/>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0"/>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0"/>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0"/>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0"/>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0" name="Google Shape;8270;p60"/>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1" name="Google Shape;8271;p60"/>
          <p:cNvGrpSpPr/>
          <p:nvPr/>
        </p:nvGrpSpPr>
        <p:grpSpPr>
          <a:xfrm>
            <a:off x="6954467" y="2771168"/>
            <a:ext cx="255247" cy="327458"/>
            <a:chOff x="6974158" y="2789537"/>
            <a:chExt cx="255247" cy="327458"/>
          </a:xfrm>
        </p:grpSpPr>
        <p:sp>
          <p:nvSpPr>
            <p:cNvPr id="8272" name="Google Shape;8272;p60"/>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0"/>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0"/>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0"/>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0"/>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0"/>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60"/>
          <p:cNvGrpSpPr/>
          <p:nvPr/>
        </p:nvGrpSpPr>
        <p:grpSpPr>
          <a:xfrm>
            <a:off x="7511005" y="2771930"/>
            <a:ext cx="244291" cy="326314"/>
            <a:chOff x="7530697" y="2790299"/>
            <a:chExt cx="244291" cy="326314"/>
          </a:xfrm>
        </p:grpSpPr>
        <p:sp>
          <p:nvSpPr>
            <p:cNvPr id="8279" name="Google Shape;8279;p60"/>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0"/>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0"/>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0"/>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0"/>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0"/>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60"/>
          <p:cNvGrpSpPr/>
          <p:nvPr/>
        </p:nvGrpSpPr>
        <p:grpSpPr>
          <a:xfrm>
            <a:off x="7968499" y="2813878"/>
            <a:ext cx="332348" cy="283985"/>
            <a:chOff x="7988191" y="2832248"/>
            <a:chExt cx="332348" cy="283985"/>
          </a:xfrm>
        </p:grpSpPr>
        <p:sp>
          <p:nvSpPr>
            <p:cNvPr id="8286" name="Google Shape;8286;p60"/>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0"/>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0"/>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9" name="Google Shape;8289;p60"/>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0" name="Google Shape;8290;p60"/>
          <p:cNvGrpSpPr/>
          <p:nvPr/>
        </p:nvGrpSpPr>
        <p:grpSpPr>
          <a:xfrm>
            <a:off x="3568748" y="3239998"/>
            <a:ext cx="364484" cy="262423"/>
            <a:chOff x="3588440" y="3258368"/>
            <a:chExt cx="364484" cy="262423"/>
          </a:xfrm>
        </p:grpSpPr>
        <p:sp>
          <p:nvSpPr>
            <p:cNvPr id="8291" name="Google Shape;8291;p60"/>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0"/>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0"/>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0"/>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0"/>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0"/>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7" name="Google Shape;8297;p60"/>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8" name="Google Shape;8298;p60"/>
          <p:cNvGrpSpPr/>
          <p:nvPr/>
        </p:nvGrpSpPr>
        <p:grpSpPr>
          <a:xfrm>
            <a:off x="5746125" y="3209355"/>
            <a:ext cx="364865" cy="324822"/>
            <a:chOff x="5765817" y="3227724"/>
            <a:chExt cx="364865" cy="324822"/>
          </a:xfrm>
        </p:grpSpPr>
        <p:sp>
          <p:nvSpPr>
            <p:cNvPr id="8299" name="Google Shape;8299;p60"/>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0"/>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0"/>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60"/>
          <p:cNvGrpSpPr/>
          <p:nvPr/>
        </p:nvGrpSpPr>
        <p:grpSpPr>
          <a:xfrm>
            <a:off x="6208891" y="3219294"/>
            <a:ext cx="446539" cy="303895"/>
            <a:chOff x="6228583" y="3237664"/>
            <a:chExt cx="446539" cy="303895"/>
          </a:xfrm>
        </p:grpSpPr>
        <p:sp>
          <p:nvSpPr>
            <p:cNvPr id="8303" name="Google Shape;8303;p60"/>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0"/>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0"/>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0"/>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0"/>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0"/>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0"/>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0"/>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0"/>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0"/>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0"/>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0"/>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0"/>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0"/>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0"/>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0"/>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0"/>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60"/>
          <p:cNvGrpSpPr/>
          <p:nvPr/>
        </p:nvGrpSpPr>
        <p:grpSpPr>
          <a:xfrm>
            <a:off x="846170" y="3188936"/>
            <a:ext cx="364484" cy="364897"/>
            <a:chOff x="865862" y="3207306"/>
            <a:chExt cx="364484" cy="364897"/>
          </a:xfrm>
        </p:grpSpPr>
        <p:sp>
          <p:nvSpPr>
            <p:cNvPr id="8321" name="Google Shape;8321;p60"/>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0"/>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0"/>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0"/>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0"/>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0"/>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0"/>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0"/>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0"/>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0"/>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0"/>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0"/>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0"/>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0"/>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60"/>
          <p:cNvGrpSpPr/>
          <p:nvPr/>
        </p:nvGrpSpPr>
        <p:grpSpPr>
          <a:xfrm>
            <a:off x="1384925" y="3208593"/>
            <a:ext cx="370168" cy="325965"/>
            <a:chOff x="1404617" y="3226962"/>
            <a:chExt cx="370168" cy="325965"/>
          </a:xfrm>
        </p:grpSpPr>
        <p:sp>
          <p:nvSpPr>
            <p:cNvPr id="8336" name="Google Shape;8336;p60"/>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0"/>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0"/>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0"/>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0"/>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0"/>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0"/>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0"/>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0"/>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60"/>
          <p:cNvGrpSpPr/>
          <p:nvPr/>
        </p:nvGrpSpPr>
        <p:grpSpPr>
          <a:xfrm>
            <a:off x="1933711" y="3197724"/>
            <a:ext cx="366389" cy="354481"/>
            <a:chOff x="1954741" y="3212419"/>
            <a:chExt cx="366389" cy="354481"/>
          </a:xfrm>
        </p:grpSpPr>
        <p:sp>
          <p:nvSpPr>
            <p:cNvPr id="8346" name="Google Shape;8346;p60"/>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0"/>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0"/>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0"/>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0"/>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0"/>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0"/>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60"/>
          <p:cNvGrpSpPr/>
          <p:nvPr/>
        </p:nvGrpSpPr>
        <p:grpSpPr>
          <a:xfrm>
            <a:off x="3023547" y="3197256"/>
            <a:ext cx="366008" cy="348670"/>
            <a:chOff x="3043239" y="3215626"/>
            <a:chExt cx="366008" cy="348670"/>
          </a:xfrm>
        </p:grpSpPr>
        <p:sp>
          <p:nvSpPr>
            <p:cNvPr id="8354" name="Google Shape;8354;p60"/>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0"/>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60"/>
          <p:cNvGrpSpPr/>
          <p:nvPr/>
        </p:nvGrpSpPr>
        <p:grpSpPr>
          <a:xfrm>
            <a:off x="4198641" y="3166613"/>
            <a:ext cx="209107" cy="383442"/>
            <a:chOff x="4218333" y="3184982"/>
            <a:chExt cx="209107" cy="383442"/>
          </a:xfrm>
        </p:grpSpPr>
        <p:sp>
          <p:nvSpPr>
            <p:cNvPr id="8357" name="Google Shape;8357;p60"/>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0"/>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9" name="Google Shape;8359;p60"/>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0" name="Google Shape;8360;p60"/>
          <p:cNvGrpSpPr/>
          <p:nvPr/>
        </p:nvGrpSpPr>
        <p:grpSpPr>
          <a:xfrm>
            <a:off x="6876953" y="3197637"/>
            <a:ext cx="322917" cy="347876"/>
            <a:chOff x="6896644" y="3216007"/>
            <a:chExt cx="322917" cy="347876"/>
          </a:xfrm>
        </p:grpSpPr>
        <p:sp>
          <p:nvSpPr>
            <p:cNvPr id="8361" name="Google Shape;8361;p60"/>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0"/>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0"/>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0"/>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0"/>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0"/>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0"/>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60"/>
          <p:cNvGrpSpPr/>
          <p:nvPr/>
        </p:nvGrpSpPr>
        <p:grpSpPr>
          <a:xfrm>
            <a:off x="7409674" y="3204814"/>
            <a:ext cx="334634" cy="333904"/>
            <a:chOff x="7429366" y="3223183"/>
            <a:chExt cx="334634" cy="333904"/>
          </a:xfrm>
        </p:grpSpPr>
        <p:sp>
          <p:nvSpPr>
            <p:cNvPr id="8369" name="Google Shape;8369;p60"/>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0"/>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1" name="Google Shape;8371;p60"/>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2" name="Google Shape;8372;p60"/>
          <p:cNvGrpSpPr/>
          <p:nvPr/>
        </p:nvGrpSpPr>
        <p:grpSpPr>
          <a:xfrm>
            <a:off x="5196764" y="3707114"/>
            <a:ext cx="356196" cy="265631"/>
            <a:chOff x="5216456" y="3725484"/>
            <a:chExt cx="356196" cy="265631"/>
          </a:xfrm>
        </p:grpSpPr>
        <p:sp>
          <p:nvSpPr>
            <p:cNvPr id="8373" name="Google Shape;8373;p60"/>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0"/>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60"/>
          <p:cNvGrpSpPr/>
          <p:nvPr/>
        </p:nvGrpSpPr>
        <p:grpSpPr>
          <a:xfrm>
            <a:off x="6829701" y="3715625"/>
            <a:ext cx="355053" cy="248038"/>
            <a:chOff x="6849393" y="3733994"/>
            <a:chExt cx="355053" cy="248038"/>
          </a:xfrm>
        </p:grpSpPr>
        <p:sp>
          <p:nvSpPr>
            <p:cNvPr id="8376" name="Google Shape;8376;p60"/>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0"/>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0"/>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0"/>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0"/>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60"/>
          <p:cNvGrpSpPr/>
          <p:nvPr/>
        </p:nvGrpSpPr>
        <p:grpSpPr>
          <a:xfrm>
            <a:off x="7899305" y="3696318"/>
            <a:ext cx="392111" cy="280206"/>
            <a:chOff x="7918997" y="3714687"/>
            <a:chExt cx="392111" cy="280206"/>
          </a:xfrm>
        </p:grpSpPr>
        <p:sp>
          <p:nvSpPr>
            <p:cNvPr id="8382" name="Google Shape;8382;p60"/>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0"/>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0"/>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0"/>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0"/>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7" name="Google Shape;8387;p60"/>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8" name="Google Shape;8388;p60"/>
          <p:cNvGrpSpPr/>
          <p:nvPr/>
        </p:nvGrpSpPr>
        <p:grpSpPr>
          <a:xfrm>
            <a:off x="1389085" y="3662594"/>
            <a:ext cx="357720" cy="355148"/>
            <a:chOff x="1408777" y="3680964"/>
            <a:chExt cx="357720" cy="355148"/>
          </a:xfrm>
        </p:grpSpPr>
        <p:sp>
          <p:nvSpPr>
            <p:cNvPr id="8389" name="Google Shape;8389;p60"/>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0"/>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0"/>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0"/>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0"/>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60"/>
          <p:cNvGrpSpPr/>
          <p:nvPr/>
        </p:nvGrpSpPr>
        <p:grpSpPr>
          <a:xfrm>
            <a:off x="1933144" y="3662594"/>
            <a:ext cx="357720" cy="355148"/>
            <a:chOff x="1952836" y="3680964"/>
            <a:chExt cx="357720" cy="355148"/>
          </a:xfrm>
        </p:grpSpPr>
        <p:sp>
          <p:nvSpPr>
            <p:cNvPr id="8395" name="Google Shape;8395;p60"/>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0"/>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0"/>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0"/>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0"/>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60"/>
          <p:cNvGrpSpPr/>
          <p:nvPr/>
        </p:nvGrpSpPr>
        <p:grpSpPr>
          <a:xfrm>
            <a:off x="2477202" y="3662594"/>
            <a:ext cx="357720" cy="355148"/>
            <a:chOff x="2496894" y="3680964"/>
            <a:chExt cx="357720" cy="355148"/>
          </a:xfrm>
        </p:grpSpPr>
        <p:sp>
          <p:nvSpPr>
            <p:cNvPr id="8401" name="Google Shape;8401;p60"/>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0"/>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0"/>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0"/>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0"/>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6" name="Google Shape;8406;p60"/>
          <p:cNvGrpSpPr/>
          <p:nvPr/>
        </p:nvGrpSpPr>
        <p:grpSpPr>
          <a:xfrm>
            <a:off x="3021292" y="3662689"/>
            <a:ext cx="356164" cy="355815"/>
            <a:chOff x="3040984" y="3681059"/>
            <a:chExt cx="356164" cy="355815"/>
          </a:xfrm>
        </p:grpSpPr>
        <p:sp>
          <p:nvSpPr>
            <p:cNvPr id="8407" name="Google Shape;8407;p60"/>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0"/>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0"/>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60"/>
          <p:cNvGrpSpPr/>
          <p:nvPr/>
        </p:nvGrpSpPr>
        <p:grpSpPr>
          <a:xfrm>
            <a:off x="3564589" y="3680821"/>
            <a:ext cx="358069" cy="317995"/>
            <a:chOff x="3584280" y="3699191"/>
            <a:chExt cx="358069" cy="317995"/>
          </a:xfrm>
        </p:grpSpPr>
        <p:sp>
          <p:nvSpPr>
            <p:cNvPr id="8411" name="Google Shape;8411;p60"/>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0"/>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0"/>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0"/>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60"/>
          <p:cNvGrpSpPr/>
          <p:nvPr/>
        </p:nvGrpSpPr>
        <p:grpSpPr>
          <a:xfrm>
            <a:off x="4109790" y="3662689"/>
            <a:ext cx="355402" cy="354291"/>
            <a:chOff x="4129482" y="3681059"/>
            <a:chExt cx="355402" cy="354291"/>
          </a:xfrm>
        </p:grpSpPr>
        <p:sp>
          <p:nvSpPr>
            <p:cNvPr id="8416" name="Google Shape;8416;p60"/>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0"/>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0"/>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0"/>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60"/>
          <p:cNvGrpSpPr/>
          <p:nvPr/>
        </p:nvGrpSpPr>
        <p:grpSpPr>
          <a:xfrm>
            <a:off x="4653849" y="3661927"/>
            <a:ext cx="355434" cy="355815"/>
            <a:chOff x="4673540" y="3680297"/>
            <a:chExt cx="355434" cy="355815"/>
          </a:xfrm>
        </p:grpSpPr>
        <p:sp>
          <p:nvSpPr>
            <p:cNvPr id="8421" name="Google Shape;8421;p60"/>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0"/>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0"/>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60"/>
          <p:cNvGrpSpPr/>
          <p:nvPr/>
        </p:nvGrpSpPr>
        <p:grpSpPr>
          <a:xfrm>
            <a:off x="5759716" y="3680821"/>
            <a:ext cx="317645" cy="318757"/>
            <a:chOff x="5779408" y="3699191"/>
            <a:chExt cx="317645" cy="318757"/>
          </a:xfrm>
        </p:grpSpPr>
        <p:sp>
          <p:nvSpPr>
            <p:cNvPr id="8425" name="Google Shape;8425;p60"/>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0"/>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7" name="Google Shape;8427;p60"/>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8" name="Google Shape;8428;p60"/>
          <p:cNvGrpSpPr/>
          <p:nvPr/>
        </p:nvGrpSpPr>
        <p:grpSpPr>
          <a:xfrm>
            <a:off x="7370743" y="3662499"/>
            <a:ext cx="372073" cy="355243"/>
            <a:chOff x="7390435" y="3680868"/>
            <a:chExt cx="372073" cy="355243"/>
          </a:xfrm>
        </p:grpSpPr>
        <p:sp>
          <p:nvSpPr>
            <p:cNvPr id="8429" name="Google Shape;8429;p60"/>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0"/>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0"/>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0"/>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0"/>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0"/>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60"/>
          <p:cNvGrpSpPr/>
          <p:nvPr/>
        </p:nvGrpSpPr>
        <p:grpSpPr>
          <a:xfrm>
            <a:off x="1392301" y="4119346"/>
            <a:ext cx="374709" cy="374010"/>
            <a:chOff x="1421638" y="4125629"/>
            <a:chExt cx="374709" cy="374010"/>
          </a:xfrm>
        </p:grpSpPr>
        <p:sp>
          <p:nvSpPr>
            <p:cNvPr id="8436" name="Google Shape;8436;p60"/>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0"/>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60"/>
          <p:cNvGrpSpPr/>
          <p:nvPr/>
        </p:nvGrpSpPr>
        <p:grpSpPr>
          <a:xfrm>
            <a:off x="1943917" y="4135255"/>
            <a:ext cx="357720" cy="342192"/>
            <a:chOff x="1973254" y="4156304"/>
            <a:chExt cx="357720" cy="342192"/>
          </a:xfrm>
        </p:grpSpPr>
        <p:sp>
          <p:nvSpPr>
            <p:cNvPr id="8439" name="Google Shape;8439;p60"/>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0"/>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0"/>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0"/>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0"/>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0"/>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60"/>
          <p:cNvGrpSpPr/>
          <p:nvPr/>
        </p:nvGrpSpPr>
        <p:grpSpPr>
          <a:xfrm>
            <a:off x="2494422" y="4136192"/>
            <a:ext cx="341049" cy="340318"/>
            <a:chOff x="2523759" y="4135505"/>
            <a:chExt cx="341049" cy="340318"/>
          </a:xfrm>
        </p:grpSpPr>
        <p:sp>
          <p:nvSpPr>
            <p:cNvPr id="8446" name="Google Shape;8446;p60"/>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0"/>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60"/>
          <p:cNvGrpSpPr/>
          <p:nvPr/>
        </p:nvGrpSpPr>
        <p:grpSpPr>
          <a:xfrm>
            <a:off x="3011266" y="4131175"/>
            <a:ext cx="392079" cy="350353"/>
            <a:chOff x="3040603" y="4130360"/>
            <a:chExt cx="392079" cy="350353"/>
          </a:xfrm>
        </p:grpSpPr>
        <p:sp>
          <p:nvSpPr>
            <p:cNvPr id="8449" name="Google Shape;8449;p60"/>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0"/>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0"/>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0"/>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0"/>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0"/>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0"/>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0"/>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0"/>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0"/>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60"/>
          <p:cNvGrpSpPr/>
          <p:nvPr/>
        </p:nvGrpSpPr>
        <p:grpSpPr>
          <a:xfrm>
            <a:off x="3632807" y="4136192"/>
            <a:ext cx="232955" cy="340318"/>
            <a:chOff x="3662144" y="4135505"/>
            <a:chExt cx="232955" cy="340318"/>
          </a:xfrm>
        </p:grpSpPr>
        <p:sp>
          <p:nvSpPr>
            <p:cNvPr id="8460" name="Google Shape;8460;p60"/>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0"/>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0"/>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0"/>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60"/>
          <p:cNvGrpSpPr/>
          <p:nvPr/>
        </p:nvGrpSpPr>
        <p:grpSpPr>
          <a:xfrm>
            <a:off x="4119801" y="4122029"/>
            <a:ext cx="344065" cy="368644"/>
            <a:chOff x="4149138" y="4121151"/>
            <a:chExt cx="344065" cy="368644"/>
          </a:xfrm>
        </p:grpSpPr>
        <p:sp>
          <p:nvSpPr>
            <p:cNvPr id="8465" name="Google Shape;8465;p60"/>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0"/>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0"/>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0"/>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0"/>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0"/>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0"/>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0"/>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0"/>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0"/>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0"/>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0"/>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7" name="Google Shape;8477;p60"/>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8" name="Google Shape;8478;p60"/>
          <p:cNvGrpSpPr/>
          <p:nvPr/>
        </p:nvGrpSpPr>
        <p:grpSpPr>
          <a:xfrm>
            <a:off x="5176925" y="4174949"/>
            <a:ext cx="397763" cy="262804"/>
            <a:chOff x="5206262" y="4174817"/>
            <a:chExt cx="397763" cy="262804"/>
          </a:xfrm>
        </p:grpSpPr>
        <p:sp>
          <p:nvSpPr>
            <p:cNvPr id="8479" name="Google Shape;8479;p60"/>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0"/>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0"/>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0"/>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0"/>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0"/>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0"/>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60"/>
          <p:cNvGrpSpPr/>
          <p:nvPr/>
        </p:nvGrpSpPr>
        <p:grpSpPr>
          <a:xfrm>
            <a:off x="5698279" y="4161342"/>
            <a:ext cx="440505" cy="290018"/>
            <a:chOff x="5727616" y="4204699"/>
            <a:chExt cx="440505" cy="290018"/>
          </a:xfrm>
        </p:grpSpPr>
        <p:sp>
          <p:nvSpPr>
            <p:cNvPr id="8487" name="Google Shape;8487;p60"/>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0"/>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0"/>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0"/>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0"/>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0"/>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0"/>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0"/>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60"/>
          <p:cNvGrpSpPr/>
          <p:nvPr/>
        </p:nvGrpSpPr>
        <p:grpSpPr>
          <a:xfrm>
            <a:off x="6380726" y="4124093"/>
            <a:ext cx="159950" cy="364516"/>
            <a:chOff x="6410063" y="4135124"/>
            <a:chExt cx="159950" cy="364516"/>
          </a:xfrm>
        </p:grpSpPr>
        <p:sp>
          <p:nvSpPr>
            <p:cNvPr id="8496" name="Google Shape;8496;p60"/>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0"/>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0"/>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0"/>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60"/>
          <p:cNvGrpSpPr/>
          <p:nvPr/>
        </p:nvGrpSpPr>
        <p:grpSpPr>
          <a:xfrm>
            <a:off x="6641065" y="4124284"/>
            <a:ext cx="214378" cy="364135"/>
            <a:chOff x="6924652" y="4135505"/>
            <a:chExt cx="214378" cy="364135"/>
          </a:xfrm>
        </p:grpSpPr>
        <p:sp>
          <p:nvSpPr>
            <p:cNvPr id="8501" name="Google Shape;8501;p60"/>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0"/>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0"/>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0"/>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5" name="Google Shape;8505;p6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506" name="Google Shape;8506;p6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507" name="Google Shape;8507;p60"/>
          <p:cNvGrpSpPr/>
          <p:nvPr/>
        </p:nvGrpSpPr>
        <p:grpSpPr>
          <a:xfrm>
            <a:off x="841240" y="4119220"/>
            <a:ext cx="374177" cy="374263"/>
            <a:chOff x="775325" y="4143525"/>
            <a:chExt cx="468776" cy="468884"/>
          </a:xfrm>
        </p:grpSpPr>
        <p:sp>
          <p:nvSpPr>
            <p:cNvPr id="8508" name="Google Shape;8508;p60"/>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0"/>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0"/>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0"/>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60"/>
          <p:cNvGrpSpPr/>
          <p:nvPr/>
        </p:nvGrpSpPr>
        <p:grpSpPr>
          <a:xfrm>
            <a:off x="7015917" y="4114633"/>
            <a:ext cx="219464" cy="383437"/>
            <a:chOff x="1426400" y="1814750"/>
            <a:chExt cx="407850" cy="712575"/>
          </a:xfrm>
        </p:grpSpPr>
        <p:sp>
          <p:nvSpPr>
            <p:cNvPr id="8513" name="Google Shape;8513;p6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0"/>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0"/>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60"/>
          <p:cNvGrpSpPr/>
          <p:nvPr/>
        </p:nvGrpSpPr>
        <p:grpSpPr>
          <a:xfrm>
            <a:off x="7391519" y="4149408"/>
            <a:ext cx="313833" cy="313887"/>
            <a:chOff x="1910075" y="2021700"/>
            <a:chExt cx="583225" cy="583325"/>
          </a:xfrm>
        </p:grpSpPr>
        <p:sp>
          <p:nvSpPr>
            <p:cNvPr id="8517" name="Google Shape;8517;p6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0"/>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60"/>
          <p:cNvGrpSpPr/>
          <p:nvPr/>
        </p:nvGrpSpPr>
        <p:grpSpPr>
          <a:xfrm>
            <a:off x="7861486" y="4189187"/>
            <a:ext cx="441255" cy="234329"/>
            <a:chOff x="2749275" y="2099575"/>
            <a:chExt cx="820025" cy="435475"/>
          </a:xfrm>
        </p:grpSpPr>
        <p:sp>
          <p:nvSpPr>
            <p:cNvPr id="8521" name="Google Shape;8521;p60"/>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0"/>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8" name="Shape 8528"/>
        <p:cNvGrpSpPr/>
        <p:nvPr/>
      </p:nvGrpSpPr>
      <p:grpSpPr>
        <a:xfrm>
          <a:off x="0" y="0"/>
          <a:ext cx="0" cy="0"/>
          <a:chOff x="0" y="0"/>
          <a:chExt cx="0" cy="0"/>
        </a:xfrm>
      </p:grpSpPr>
      <p:grpSp>
        <p:nvGrpSpPr>
          <p:cNvPr id="8529" name="Google Shape;8529;p61"/>
          <p:cNvGrpSpPr/>
          <p:nvPr/>
        </p:nvGrpSpPr>
        <p:grpSpPr>
          <a:xfrm>
            <a:off x="1989449" y="4101269"/>
            <a:ext cx="374774" cy="346073"/>
            <a:chOff x="1989449" y="4282269"/>
            <a:chExt cx="374774" cy="346073"/>
          </a:xfrm>
        </p:grpSpPr>
        <p:sp>
          <p:nvSpPr>
            <p:cNvPr id="8530" name="Google Shape;8530;p61"/>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1"/>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1"/>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1"/>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1"/>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61"/>
          <p:cNvGrpSpPr/>
          <p:nvPr/>
        </p:nvGrpSpPr>
        <p:grpSpPr>
          <a:xfrm>
            <a:off x="2487439" y="4099740"/>
            <a:ext cx="198775" cy="348972"/>
            <a:chOff x="2487439" y="4280740"/>
            <a:chExt cx="198775" cy="348972"/>
          </a:xfrm>
        </p:grpSpPr>
        <p:sp>
          <p:nvSpPr>
            <p:cNvPr id="8536" name="Google Shape;8536;p61"/>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1"/>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1"/>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1"/>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61"/>
          <p:cNvGrpSpPr/>
          <p:nvPr/>
        </p:nvGrpSpPr>
        <p:grpSpPr>
          <a:xfrm>
            <a:off x="2810958" y="4092923"/>
            <a:ext cx="353145" cy="361873"/>
            <a:chOff x="2810958" y="4273923"/>
            <a:chExt cx="353145" cy="361873"/>
          </a:xfrm>
        </p:grpSpPr>
        <p:sp>
          <p:nvSpPr>
            <p:cNvPr id="8541" name="Google Shape;8541;p61"/>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1"/>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1"/>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1"/>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1"/>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1"/>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1"/>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61"/>
          <p:cNvGrpSpPr/>
          <p:nvPr/>
        </p:nvGrpSpPr>
        <p:grpSpPr>
          <a:xfrm>
            <a:off x="6275635" y="4101651"/>
            <a:ext cx="209383" cy="366778"/>
            <a:chOff x="6275635" y="4282651"/>
            <a:chExt cx="209383" cy="366778"/>
          </a:xfrm>
        </p:grpSpPr>
        <p:sp>
          <p:nvSpPr>
            <p:cNvPr id="8549" name="Google Shape;8549;p61"/>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1"/>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61"/>
          <p:cNvGrpSpPr/>
          <p:nvPr/>
        </p:nvGrpSpPr>
        <p:grpSpPr>
          <a:xfrm>
            <a:off x="6701186" y="4102033"/>
            <a:ext cx="280292" cy="366396"/>
            <a:chOff x="6701186" y="4283033"/>
            <a:chExt cx="280292" cy="366396"/>
          </a:xfrm>
        </p:grpSpPr>
        <p:sp>
          <p:nvSpPr>
            <p:cNvPr id="8552" name="Google Shape;8552;p61"/>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1"/>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61"/>
          <p:cNvGrpSpPr/>
          <p:nvPr/>
        </p:nvGrpSpPr>
        <p:grpSpPr>
          <a:xfrm>
            <a:off x="2609571" y="3643958"/>
            <a:ext cx="373627" cy="347347"/>
            <a:chOff x="2609571" y="3824958"/>
            <a:chExt cx="373627" cy="347347"/>
          </a:xfrm>
        </p:grpSpPr>
        <p:sp>
          <p:nvSpPr>
            <p:cNvPr id="8555" name="Google Shape;8555;p61"/>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1"/>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7" name="Google Shape;8557;p61"/>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8" name="Google Shape;8558;p61"/>
          <p:cNvGrpSpPr/>
          <p:nvPr/>
        </p:nvGrpSpPr>
        <p:grpSpPr>
          <a:xfrm>
            <a:off x="916127" y="3626056"/>
            <a:ext cx="221902" cy="380795"/>
            <a:chOff x="916127" y="3807056"/>
            <a:chExt cx="221902" cy="380795"/>
          </a:xfrm>
        </p:grpSpPr>
        <p:sp>
          <p:nvSpPr>
            <p:cNvPr id="8559" name="Google Shape;8559;p61"/>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1"/>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1"/>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1"/>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3" name="Google Shape;8563;p61"/>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1"/>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5" name="Google Shape;8565;p61"/>
          <p:cNvGrpSpPr/>
          <p:nvPr/>
        </p:nvGrpSpPr>
        <p:grpSpPr>
          <a:xfrm>
            <a:off x="3513010" y="3635134"/>
            <a:ext cx="362223" cy="361108"/>
            <a:chOff x="3513010" y="3816134"/>
            <a:chExt cx="362223" cy="361108"/>
          </a:xfrm>
        </p:grpSpPr>
        <p:sp>
          <p:nvSpPr>
            <p:cNvPr id="8566" name="Google Shape;8566;p61"/>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1"/>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1"/>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1"/>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61"/>
          <p:cNvGrpSpPr/>
          <p:nvPr/>
        </p:nvGrpSpPr>
        <p:grpSpPr>
          <a:xfrm>
            <a:off x="3950316" y="3639307"/>
            <a:ext cx="369805" cy="353782"/>
            <a:chOff x="3950316" y="3820307"/>
            <a:chExt cx="369805" cy="353782"/>
          </a:xfrm>
        </p:grpSpPr>
        <p:sp>
          <p:nvSpPr>
            <p:cNvPr id="8571" name="Google Shape;8571;p61"/>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1"/>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1"/>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1"/>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61"/>
          <p:cNvGrpSpPr/>
          <p:nvPr/>
        </p:nvGrpSpPr>
        <p:grpSpPr>
          <a:xfrm>
            <a:off x="1761909" y="3630961"/>
            <a:ext cx="307974" cy="371716"/>
            <a:chOff x="1761909" y="3811961"/>
            <a:chExt cx="307974" cy="371716"/>
          </a:xfrm>
        </p:grpSpPr>
        <p:sp>
          <p:nvSpPr>
            <p:cNvPr id="8576" name="Google Shape;8576;p61"/>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1"/>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1"/>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1"/>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1"/>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1"/>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1"/>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1"/>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1"/>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1"/>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61"/>
          <p:cNvGrpSpPr/>
          <p:nvPr/>
        </p:nvGrpSpPr>
        <p:grpSpPr>
          <a:xfrm>
            <a:off x="5373342" y="3627935"/>
            <a:ext cx="231395" cy="353145"/>
            <a:chOff x="5373342" y="3808935"/>
            <a:chExt cx="231395" cy="353145"/>
          </a:xfrm>
        </p:grpSpPr>
        <p:sp>
          <p:nvSpPr>
            <p:cNvPr id="8587" name="Google Shape;8587;p61"/>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1"/>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1"/>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1"/>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1"/>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1"/>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1"/>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1"/>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1"/>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6" name="Google Shape;8596;p61"/>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7" name="Google Shape;8597;p61"/>
          <p:cNvGrpSpPr/>
          <p:nvPr/>
        </p:nvGrpSpPr>
        <p:grpSpPr>
          <a:xfrm>
            <a:off x="5833775" y="3628445"/>
            <a:ext cx="235185" cy="352253"/>
            <a:chOff x="5833775" y="3809445"/>
            <a:chExt cx="235185" cy="352253"/>
          </a:xfrm>
        </p:grpSpPr>
        <p:sp>
          <p:nvSpPr>
            <p:cNvPr id="8598" name="Google Shape;8598;p61"/>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1"/>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1"/>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61"/>
          <p:cNvGrpSpPr/>
          <p:nvPr/>
        </p:nvGrpSpPr>
        <p:grpSpPr>
          <a:xfrm>
            <a:off x="4942472" y="3628318"/>
            <a:ext cx="238976" cy="352762"/>
            <a:chOff x="4942472" y="3809318"/>
            <a:chExt cx="238976" cy="352762"/>
          </a:xfrm>
        </p:grpSpPr>
        <p:sp>
          <p:nvSpPr>
            <p:cNvPr id="8602" name="Google Shape;8602;p61"/>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1"/>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1"/>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1"/>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1"/>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1"/>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1"/>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61"/>
          <p:cNvGrpSpPr/>
          <p:nvPr/>
        </p:nvGrpSpPr>
        <p:grpSpPr>
          <a:xfrm>
            <a:off x="6266525" y="3626788"/>
            <a:ext cx="260223" cy="353527"/>
            <a:chOff x="6266525" y="3807788"/>
            <a:chExt cx="260223" cy="353527"/>
          </a:xfrm>
        </p:grpSpPr>
        <p:sp>
          <p:nvSpPr>
            <p:cNvPr id="8610" name="Google Shape;8610;p61"/>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1"/>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1"/>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1"/>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4" name="Google Shape;8614;p61"/>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5" name="Google Shape;8615;p61"/>
          <p:cNvGrpSpPr/>
          <p:nvPr/>
        </p:nvGrpSpPr>
        <p:grpSpPr>
          <a:xfrm>
            <a:off x="7184363" y="3628604"/>
            <a:ext cx="202184" cy="352762"/>
            <a:chOff x="7184363" y="3809604"/>
            <a:chExt cx="202184" cy="352762"/>
          </a:xfrm>
        </p:grpSpPr>
        <p:sp>
          <p:nvSpPr>
            <p:cNvPr id="8616" name="Google Shape;8616;p61"/>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1"/>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61"/>
          <p:cNvGrpSpPr/>
          <p:nvPr/>
        </p:nvGrpSpPr>
        <p:grpSpPr>
          <a:xfrm>
            <a:off x="7571624" y="3627935"/>
            <a:ext cx="292047" cy="352762"/>
            <a:chOff x="7571624" y="3808935"/>
            <a:chExt cx="292047" cy="352762"/>
          </a:xfrm>
        </p:grpSpPr>
        <p:sp>
          <p:nvSpPr>
            <p:cNvPr id="8619" name="Google Shape;8619;p61"/>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1"/>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1"/>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1"/>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1"/>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1"/>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61"/>
          <p:cNvGrpSpPr/>
          <p:nvPr/>
        </p:nvGrpSpPr>
        <p:grpSpPr>
          <a:xfrm>
            <a:off x="2174559" y="3175116"/>
            <a:ext cx="364135" cy="359930"/>
            <a:chOff x="2174559" y="3356116"/>
            <a:chExt cx="364135" cy="359930"/>
          </a:xfrm>
        </p:grpSpPr>
        <p:sp>
          <p:nvSpPr>
            <p:cNvPr id="8626" name="Google Shape;8626;p61"/>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1"/>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61"/>
          <p:cNvGrpSpPr/>
          <p:nvPr/>
        </p:nvGrpSpPr>
        <p:grpSpPr>
          <a:xfrm>
            <a:off x="1731934" y="3174639"/>
            <a:ext cx="368371" cy="361554"/>
            <a:chOff x="1731934" y="3355639"/>
            <a:chExt cx="368371" cy="361554"/>
          </a:xfrm>
        </p:grpSpPr>
        <p:sp>
          <p:nvSpPr>
            <p:cNvPr id="8629" name="Google Shape;8629;p61"/>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1"/>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61"/>
          <p:cNvGrpSpPr/>
          <p:nvPr/>
        </p:nvGrpSpPr>
        <p:grpSpPr>
          <a:xfrm>
            <a:off x="3990517" y="3173173"/>
            <a:ext cx="279559" cy="363402"/>
            <a:chOff x="3990517" y="3354173"/>
            <a:chExt cx="279559" cy="363402"/>
          </a:xfrm>
        </p:grpSpPr>
        <p:sp>
          <p:nvSpPr>
            <p:cNvPr id="8632" name="Google Shape;8632;p61"/>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1"/>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1"/>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61"/>
          <p:cNvGrpSpPr/>
          <p:nvPr/>
        </p:nvGrpSpPr>
        <p:grpSpPr>
          <a:xfrm>
            <a:off x="3497847" y="3236374"/>
            <a:ext cx="379680" cy="237606"/>
            <a:chOff x="3497847" y="3417374"/>
            <a:chExt cx="379680" cy="237606"/>
          </a:xfrm>
        </p:grpSpPr>
        <p:sp>
          <p:nvSpPr>
            <p:cNvPr id="8636" name="Google Shape;8636;p61"/>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1"/>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1"/>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1"/>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61"/>
          <p:cNvGrpSpPr/>
          <p:nvPr/>
        </p:nvGrpSpPr>
        <p:grpSpPr>
          <a:xfrm>
            <a:off x="2612597" y="3186075"/>
            <a:ext cx="376271" cy="337982"/>
            <a:chOff x="2612597" y="3367075"/>
            <a:chExt cx="376271" cy="337982"/>
          </a:xfrm>
        </p:grpSpPr>
        <p:sp>
          <p:nvSpPr>
            <p:cNvPr id="8641" name="Google Shape;8641;p61"/>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1"/>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61"/>
          <p:cNvGrpSpPr/>
          <p:nvPr/>
        </p:nvGrpSpPr>
        <p:grpSpPr>
          <a:xfrm>
            <a:off x="3071914" y="3183431"/>
            <a:ext cx="343652" cy="342505"/>
            <a:chOff x="3071914" y="3364431"/>
            <a:chExt cx="343652" cy="342505"/>
          </a:xfrm>
        </p:grpSpPr>
        <p:sp>
          <p:nvSpPr>
            <p:cNvPr id="8644" name="Google Shape;8644;p61"/>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1"/>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1"/>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1"/>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1"/>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61"/>
          <p:cNvGrpSpPr/>
          <p:nvPr/>
        </p:nvGrpSpPr>
        <p:grpSpPr>
          <a:xfrm>
            <a:off x="897141" y="3178875"/>
            <a:ext cx="257962" cy="352762"/>
            <a:chOff x="897141" y="3359875"/>
            <a:chExt cx="257962" cy="352762"/>
          </a:xfrm>
        </p:grpSpPr>
        <p:sp>
          <p:nvSpPr>
            <p:cNvPr id="8650" name="Google Shape;8650;p61"/>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1"/>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1"/>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1"/>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1"/>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1"/>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1"/>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1"/>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61"/>
          <p:cNvGrpSpPr/>
          <p:nvPr/>
        </p:nvGrpSpPr>
        <p:grpSpPr>
          <a:xfrm>
            <a:off x="1333682" y="3163330"/>
            <a:ext cx="271213" cy="383088"/>
            <a:chOff x="1333682" y="3344330"/>
            <a:chExt cx="271213" cy="383088"/>
          </a:xfrm>
        </p:grpSpPr>
        <p:sp>
          <p:nvSpPr>
            <p:cNvPr id="8659" name="Google Shape;8659;p61"/>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1"/>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1"/>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1"/>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1"/>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1"/>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1"/>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1"/>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1"/>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1"/>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1"/>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61"/>
          <p:cNvGrpSpPr/>
          <p:nvPr/>
        </p:nvGrpSpPr>
        <p:grpSpPr>
          <a:xfrm>
            <a:off x="6664394" y="3165974"/>
            <a:ext cx="353113" cy="351998"/>
            <a:chOff x="6664394" y="3346974"/>
            <a:chExt cx="353113" cy="351998"/>
          </a:xfrm>
        </p:grpSpPr>
        <p:sp>
          <p:nvSpPr>
            <p:cNvPr id="8671" name="Google Shape;8671;p61"/>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1"/>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1"/>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1"/>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1"/>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61"/>
          <p:cNvGrpSpPr/>
          <p:nvPr/>
        </p:nvGrpSpPr>
        <p:grpSpPr>
          <a:xfrm>
            <a:off x="849741" y="1778307"/>
            <a:ext cx="399398" cy="375443"/>
            <a:chOff x="849741" y="1959307"/>
            <a:chExt cx="399398" cy="375443"/>
          </a:xfrm>
        </p:grpSpPr>
        <p:sp>
          <p:nvSpPr>
            <p:cNvPr id="8677" name="Google Shape;8677;p61"/>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1"/>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61"/>
          <p:cNvGrpSpPr/>
          <p:nvPr/>
        </p:nvGrpSpPr>
        <p:grpSpPr>
          <a:xfrm>
            <a:off x="1284212" y="1782766"/>
            <a:ext cx="379489" cy="366046"/>
            <a:chOff x="1284212" y="1963766"/>
            <a:chExt cx="379489" cy="366046"/>
          </a:xfrm>
        </p:grpSpPr>
        <p:sp>
          <p:nvSpPr>
            <p:cNvPr id="8680" name="Google Shape;8680;p61"/>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1"/>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1"/>
          <p:cNvGrpSpPr/>
          <p:nvPr/>
        </p:nvGrpSpPr>
        <p:grpSpPr>
          <a:xfrm>
            <a:off x="3037766" y="1788564"/>
            <a:ext cx="370219" cy="354928"/>
            <a:chOff x="3037766" y="1969564"/>
            <a:chExt cx="370219" cy="354928"/>
          </a:xfrm>
        </p:grpSpPr>
        <p:sp>
          <p:nvSpPr>
            <p:cNvPr id="8683" name="Google Shape;8683;p61"/>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1"/>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1"/>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1"/>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61"/>
          <p:cNvGrpSpPr/>
          <p:nvPr/>
        </p:nvGrpSpPr>
        <p:grpSpPr>
          <a:xfrm>
            <a:off x="3982553" y="1790730"/>
            <a:ext cx="304566" cy="350501"/>
            <a:chOff x="3982553" y="1971730"/>
            <a:chExt cx="304566" cy="350501"/>
          </a:xfrm>
        </p:grpSpPr>
        <p:sp>
          <p:nvSpPr>
            <p:cNvPr id="8688" name="Google Shape;8688;p61"/>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1"/>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61"/>
          <p:cNvGrpSpPr/>
          <p:nvPr/>
        </p:nvGrpSpPr>
        <p:grpSpPr>
          <a:xfrm>
            <a:off x="2567841" y="1813124"/>
            <a:ext cx="399812" cy="306477"/>
            <a:chOff x="2567841" y="1994124"/>
            <a:chExt cx="399812" cy="306477"/>
          </a:xfrm>
        </p:grpSpPr>
        <p:sp>
          <p:nvSpPr>
            <p:cNvPr id="8691" name="Google Shape;8691;p61"/>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1"/>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1"/>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61"/>
          <p:cNvGrpSpPr/>
          <p:nvPr/>
        </p:nvGrpSpPr>
        <p:grpSpPr>
          <a:xfrm>
            <a:off x="2212084" y="1779358"/>
            <a:ext cx="324698" cy="372863"/>
            <a:chOff x="2212084" y="1960358"/>
            <a:chExt cx="324698" cy="372863"/>
          </a:xfrm>
        </p:grpSpPr>
        <p:sp>
          <p:nvSpPr>
            <p:cNvPr id="8695" name="Google Shape;8695;p61"/>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1"/>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1"/>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61"/>
          <p:cNvGrpSpPr/>
          <p:nvPr/>
        </p:nvGrpSpPr>
        <p:grpSpPr>
          <a:xfrm>
            <a:off x="1805901" y="1779358"/>
            <a:ext cx="284847" cy="373627"/>
            <a:chOff x="1805901" y="1960358"/>
            <a:chExt cx="284847" cy="373627"/>
          </a:xfrm>
        </p:grpSpPr>
        <p:sp>
          <p:nvSpPr>
            <p:cNvPr id="8699" name="Google Shape;8699;p61"/>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1"/>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1" name="Google Shape;8701;p61"/>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1"/>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1"/>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4" name="Google Shape;8704;p61"/>
          <p:cNvGrpSpPr/>
          <p:nvPr/>
        </p:nvGrpSpPr>
        <p:grpSpPr>
          <a:xfrm>
            <a:off x="6656812" y="1848388"/>
            <a:ext cx="368690" cy="245793"/>
            <a:chOff x="6656812" y="2029388"/>
            <a:chExt cx="368690" cy="245793"/>
          </a:xfrm>
        </p:grpSpPr>
        <p:sp>
          <p:nvSpPr>
            <p:cNvPr id="8705" name="Google Shape;8705;p61"/>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1"/>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1"/>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1"/>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1"/>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1"/>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1"/>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1"/>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1"/>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1"/>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61"/>
          <p:cNvGrpSpPr/>
          <p:nvPr/>
        </p:nvGrpSpPr>
        <p:grpSpPr>
          <a:xfrm>
            <a:off x="4869651" y="1831218"/>
            <a:ext cx="376654" cy="281566"/>
            <a:chOff x="4869651" y="2012218"/>
            <a:chExt cx="376654" cy="281566"/>
          </a:xfrm>
        </p:grpSpPr>
        <p:sp>
          <p:nvSpPr>
            <p:cNvPr id="8716" name="Google Shape;8716;p61"/>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1"/>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1"/>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1"/>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61"/>
          <p:cNvGrpSpPr/>
          <p:nvPr/>
        </p:nvGrpSpPr>
        <p:grpSpPr>
          <a:xfrm>
            <a:off x="5306224" y="1831313"/>
            <a:ext cx="367925" cy="281694"/>
            <a:chOff x="5306224" y="2012313"/>
            <a:chExt cx="367925" cy="281694"/>
          </a:xfrm>
        </p:grpSpPr>
        <p:sp>
          <p:nvSpPr>
            <p:cNvPr id="8721" name="Google Shape;8721;p61"/>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1"/>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3" name="Google Shape;8723;p61"/>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4" name="Google Shape;8724;p61"/>
          <p:cNvGrpSpPr/>
          <p:nvPr/>
        </p:nvGrpSpPr>
        <p:grpSpPr>
          <a:xfrm>
            <a:off x="6195998" y="1802102"/>
            <a:ext cx="368308" cy="338746"/>
            <a:chOff x="6195998" y="1983102"/>
            <a:chExt cx="368308" cy="338746"/>
          </a:xfrm>
        </p:grpSpPr>
        <p:sp>
          <p:nvSpPr>
            <p:cNvPr id="8725" name="Google Shape;8725;p61"/>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1"/>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1"/>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61"/>
          <p:cNvGrpSpPr/>
          <p:nvPr/>
        </p:nvGrpSpPr>
        <p:grpSpPr>
          <a:xfrm>
            <a:off x="7542031" y="1830835"/>
            <a:ext cx="369072" cy="280037"/>
            <a:chOff x="7542031" y="2011835"/>
            <a:chExt cx="369072" cy="280037"/>
          </a:xfrm>
        </p:grpSpPr>
        <p:sp>
          <p:nvSpPr>
            <p:cNvPr id="8729" name="Google Shape;8729;p61"/>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1"/>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1"/>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1"/>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1"/>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1"/>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1"/>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1"/>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1"/>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61"/>
          <p:cNvGrpSpPr/>
          <p:nvPr/>
        </p:nvGrpSpPr>
        <p:grpSpPr>
          <a:xfrm>
            <a:off x="8010427" y="3167503"/>
            <a:ext cx="278795" cy="351615"/>
            <a:chOff x="8010427" y="3348503"/>
            <a:chExt cx="278795" cy="351615"/>
          </a:xfrm>
        </p:grpSpPr>
        <p:sp>
          <p:nvSpPr>
            <p:cNvPr id="8739" name="Google Shape;8739;p61"/>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1"/>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1"/>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1"/>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3" name="Google Shape;8743;p61"/>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4" name="Google Shape;8744;p61"/>
          <p:cNvGrpSpPr/>
          <p:nvPr/>
        </p:nvGrpSpPr>
        <p:grpSpPr>
          <a:xfrm>
            <a:off x="7141900" y="3168204"/>
            <a:ext cx="281057" cy="351010"/>
            <a:chOff x="7141900" y="3349204"/>
            <a:chExt cx="281057" cy="351010"/>
          </a:xfrm>
        </p:grpSpPr>
        <p:sp>
          <p:nvSpPr>
            <p:cNvPr id="8745" name="Google Shape;8745;p61"/>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1"/>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1"/>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61"/>
          <p:cNvGrpSpPr/>
          <p:nvPr/>
        </p:nvGrpSpPr>
        <p:grpSpPr>
          <a:xfrm>
            <a:off x="5314188" y="3169032"/>
            <a:ext cx="363752" cy="353113"/>
            <a:chOff x="5314188" y="3350032"/>
            <a:chExt cx="363752" cy="353113"/>
          </a:xfrm>
        </p:grpSpPr>
        <p:sp>
          <p:nvSpPr>
            <p:cNvPr id="8749" name="Google Shape;8749;p61"/>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1"/>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61"/>
          <p:cNvGrpSpPr/>
          <p:nvPr/>
        </p:nvGrpSpPr>
        <p:grpSpPr>
          <a:xfrm>
            <a:off x="5829984" y="3169032"/>
            <a:ext cx="220755" cy="352348"/>
            <a:chOff x="5829984" y="3350032"/>
            <a:chExt cx="220755" cy="352348"/>
          </a:xfrm>
        </p:grpSpPr>
        <p:sp>
          <p:nvSpPr>
            <p:cNvPr id="8752" name="Google Shape;8752;p61"/>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1"/>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1"/>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1"/>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61"/>
          <p:cNvGrpSpPr/>
          <p:nvPr/>
        </p:nvGrpSpPr>
        <p:grpSpPr>
          <a:xfrm>
            <a:off x="4882170" y="3168841"/>
            <a:ext cx="358464" cy="352316"/>
            <a:chOff x="4882170" y="3349841"/>
            <a:chExt cx="358464" cy="352316"/>
          </a:xfrm>
        </p:grpSpPr>
        <p:sp>
          <p:nvSpPr>
            <p:cNvPr id="8757" name="Google Shape;8757;p61"/>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1"/>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9" name="Google Shape;8759;p61"/>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1"/>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1" name="Google Shape;8761;p61"/>
          <p:cNvGrpSpPr/>
          <p:nvPr/>
        </p:nvGrpSpPr>
        <p:grpSpPr>
          <a:xfrm>
            <a:off x="3044965" y="2254220"/>
            <a:ext cx="400194" cy="324316"/>
            <a:chOff x="3044965" y="2435220"/>
            <a:chExt cx="400194" cy="324316"/>
          </a:xfrm>
        </p:grpSpPr>
        <p:sp>
          <p:nvSpPr>
            <p:cNvPr id="8762" name="Google Shape;8762;p61"/>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1"/>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1"/>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61"/>
          <p:cNvGrpSpPr/>
          <p:nvPr/>
        </p:nvGrpSpPr>
        <p:grpSpPr>
          <a:xfrm>
            <a:off x="6203579" y="3167981"/>
            <a:ext cx="351615" cy="350373"/>
            <a:chOff x="6203579" y="3348981"/>
            <a:chExt cx="351615" cy="350373"/>
          </a:xfrm>
        </p:grpSpPr>
        <p:sp>
          <p:nvSpPr>
            <p:cNvPr id="8766" name="Google Shape;8766;p61"/>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1"/>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1"/>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1"/>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1"/>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61"/>
          <p:cNvGrpSpPr/>
          <p:nvPr/>
        </p:nvGrpSpPr>
        <p:grpSpPr>
          <a:xfrm>
            <a:off x="4878379" y="2292892"/>
            <a:ext cx="367161" cy="287523"/>
            <a:chOff x="4878379" y="2473892"/>
            <a:chExt cx="367161" cy="287523"/>
          </a:xfrm>
        </p:grpSpPr>
        <p:sp>
          <p:nvSpPr>
            <p:cNvPr id="8772" name="Google Shape;8772;p61"/>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1"/>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1"/>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1"/>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1"/>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61"/>
          <p:cNvGrpSpPr/>
          <p:nvPr/>
        </p:nvGrpSpPr>
        <p:grpSpPr>
          <a:xfrm>
            <a:off x="1325719" y="2706689"/>
            <a:ext cx="290581" cy="372481"/>
            <a:chOff x="1325719" y="2887689"/>
            <a:chExt cx="290581" cy="372481"/>
          </a:xfrm>
        </p:grpSpPr>
        <p:sp>
          <p:nvSpPr>
            <p:cNvPr id="8778" name="Google Shape;8778;p61"/>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1"/>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0" name="Google Shape;8780;p61"/>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1" name="Google Shape;8781;p61"/>
          <p:cNvGrpSpPr/>
          <p:nvPr/>
        </p:nvGrpSpPr>
        <p:grpSpPr>
          <a:xfrm>
            <a:off x="3510335" y="2711499"/>
            <a:ext cx="360726" cy="361204"/>
            <a:chOff x="3510335" y="2892499"/>
            <a:chExt cx="360726" cy="361204"/>
          </a:xfrm>
        </p:grpSpPr>
        <p:sp>
          <p:nvSpPr>
            <p:cNvPr id="8782" name="Google Shape;8782;p61"/>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1"/>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1"/>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1"/>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1"/>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61"/>
          <p:cNvGrpSpPr/>
          <p:nvPr/>
        </p:nvGrpSpPr>
        <p:grpSpPr>
          <a:xfrm>
            <a:off x="3086313" y="2696049"/>
            <a:ext cx="320143" cy="392581"/>
            <a:chOff x="3086313" y="2877049"/>
            <a:chExt cx="320143" cy="392581"/>
          </a:xfrm>
        </p:grpSpPr>
        <p:sp>
          <p:nvSpPr>
            <p:cNvPr id="8788" name="Google Shape;8788;p61"/>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1"/>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1"/>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1"/>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1"/>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1"/>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1"/>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1"/>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1"/>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1"/>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1"/>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1"/>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0" name="Google Shape;8800;p61"/>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1" name="Google Shape;8801;p61"/>
          <p:cNvGrpSpPr/>
          <p:nvPr/>
        </p:nvGrpSpPr>
        <p:grpSpPr>
          <a:xfrm>
            <a:off x="861113" y="2704746"/>
            <a:ext cx="333809" cy="373277"/>
            <a:chOff x="861113" y="2885746"/>
            <a:chExt cx="333809" cy="373277"/>
          </a:xfrm>
        </p:grpSpPr>
        <p:sp>
          <p:nvSpPr>
            <p:cNvPr id="8802" name="Google Shape;8802;p61"/>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1"/>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1"/>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5" name="Google Shape;8805;p61"/>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1"/>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7" name="Google Shape;8807;p61"/>
          <p:cNvGrpSpPr/>
          <p:nvPr/>
        </p:nvGrpSpPr>
        <p:grpSpPr>
          <a:xfrm>
            <a:off x="1297654" y="1323481"/>
            <a:ext cx="349354" cy="362223"/>
            <a:chOff x="1297654" y="1504481"/>
            <a:chExt cx="349354" cy="362223"/>
          </a:xfrm>
        </p:grpSpPr>
        <p:sp>
          <p:nvSpPr>
            <p:cNvPr id="8808" name="Google Shape;8808;p61"/>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1"/>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1"/>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1" name="Google Shape;8811;p61"/>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2" name="Google Shape;8812;p61"/>
          <p:cNvGrpSpPr/>
          <p:nvPr/>
        </p:nvGrpSpPr>
        <p:grpSpPr>
          <a:xfrm>
            <a:off x="852385" y="1329916"/>
            <a:ext cx="353145" cy="351998"/>
            <a:chOff x="852385" y="1510916"/>
            <a:chExt cx="353145" cy="351998"/>
          </a:xfrm>
        </p:grpSpPr>
        <p:sp>
          <p:nvSpPr>
            <p:cNvPr id="8813" name="Google Shape;8813;p61"/>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1"/>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1"/>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61"/>
          <p:cNvGrpSpPr/>
          <p:nvPr/>
        </p:nvGrpSpPr>
        <p:grpSpPr>
          <a:xfrm>
            <a:off x="1745217" y="1334471"/>
            <a:ext cx="343269" cy="342505"/>
            <a:chOff x="1745217" y="1515471"/>
            <a:chExt cx="343269" cy="342505"/>
          </a:xfrm>
        </p:grpSpPr>
        <p:sp>
          <p:nvSpPr>
            <p:cNvPr id="8817" name="Google Shape;8817;p61"/>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1"/>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1"/>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1"/>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1" name="Google Shape;8821;p61"/>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2" name="Google Shape;8822;p61"/>
          <p:cNvGrpSpPr/>
          <p:nvPr/>
        </p:nvGrpSpPr>
        <p:grpSpPr>
          <a:xfrm>
            <a:off x="3042703" y="1348137"/>
            <a:ext cx="411535" cy="315587"/>
            <a:chOff x="3042703" y="1529137"/>
            <a:chExt cx="411535" cy="315587"/>
          </a:xfrm>
        </p:grpSpPr>
        <p:sp>
          <p:nvSpPr>
            <p:cNvPr id="8823" name="Google Shape;8823;p61"/>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1"/>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1"/>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1"/>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1"/>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1"/>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1"/>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1"/>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1"/>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1"/>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61"/>
          <p:cNvGrpSpPr/>
          <p:nvPr/>
        </p:nvGrpSpPr>
        <p:grpSpPr>
          <a:xfrm>
            <a:off x="2629289" y="1363682"/>
            <a:ext cx="350501" cy="284497"/>
            <a:chOff x="2629289" y="1544682"/>
            <a:chExt cx="350501" cy="284497"/>
          </a:xfrm>
        </p:grpSpPr>
        <p:sp>
          <p:nvSpPr>
            <p:cNvPr id="8834" name="Google Shape;8834;p61"/>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1"/>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1"/>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1"/>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1"/>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61"/>
          <p:cNvGrpSpPr/>
          <p:nvPr/>
        </p:nvGrpSpPr>
        <p:grpSpPr>
          <a:xfrm>
            <a:off x="5305077" y="1321633"/>
            <a:ext cx="367893" cy="365218"/>
            <a:chOff x="5305077" y="1502633"/>
            <a:chExt cx="367893" cy="365218"/>
          </a:xfrm>
        </p:grpSpPr>
        <p:sp>
          <p:nvSpPr>
            <p:cNvPr id="8840" name="Google Shape;8840;p61"/>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1"/>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61"/>
          <p:cNvGrpSpPr/>
          <p:nvPr/>
        </p:nvGrpSpPr>
        <p:grpSpPr>
          <a:xfrm>
            <a:off x="7100170" y="1319117"/>
            <a:ext cx="368308" cy="367033"/>
            <a:chOff x="7100170" y="1500117"/>
            <a:chExt cx="368308" cy="367033"/>
          </a:xfrm>
        </p:grpSpPr>
        <p:sp>
          <p:nvSpPr>
            <p:cNvPr id="8843" name="Google Shape;8843;p61"/>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1"/>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1"/>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1"/>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1"/>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1"/>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1"/>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1"/>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1"/>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1"/>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1"/>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1"/>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1"/>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6" name="Google Shape;8856;p61"/>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7" name="Google Shape;8857;p61"/>
          <p:cNvGrpSpPr/>
          <p:nvPr/>
        </p:nvGrpSpPr>
        <p:grpSpPr>
          <a:xfrm>
            <a:off x="6649231" y="1319021"/>
            <a:ext cx="390287" cy="367065"/>
            <a:chOff x="6649231" y="1500021"/>
            <a:chExt cx="390287" cy="367065"/>
          </a:xfrm>
        </p:grpSpPr>
        <p:sp>
          <p:nvSpPr>
            <p:cNvPr id="8858" name="Google Shape;8858;p61"/>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1"/>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1"/>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1"/>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1"/>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1"/>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1"/>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1"/>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1"/>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1"/>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1"/>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1"/>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61"/>
          <p:cNvGrpSpPr/>
          <p:nvPr/>
        </p:nvGrpSpPr>
        <p:grpSpPr>
          <a:xfrm>
            <a:off x="5746938" y="1362503"/>
            <a:ext cx="387261" cy="280356"/>
            <a:chOff x="5746938" y="1543503"/>
            <a:chExt cx="387261" cy="280356"/>
          </a:xfrm>
        </p:grpSpPr>
        <p:sp>
          <p:nvSpPr>
            <p:cNvPr id="8871" name="Google Shape;8871;p61"/>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1"/>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61"/>
          <p:cNvGrpSpPr/>
          <p:nvPr/>
        </p:nvGrpSpPr>
        <p:grpSpPr>
          <a:xfrm>
            <a:off x="6196730" y="1344346"/>
            <a:ext cx="369072" cy="317467"/>
            <a:chOff x="6196730" y="1525346"/>
            <a:chExt cx="369072" cy="317467"/>
          </a:xfrm>
        </p:grpSpPr>
        <p:sp>
          <p:nvSpPr>
            <p:cNvPr id="8874" name="Google Shape;8874;p61"/>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1"/>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1"/>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61"/>
          <p:cNvGrpSpPr/>
          <p:nvPr/>
        </p:nvGrpSpPr>
        <p:grpSpPr>
          <a:xfrm>
            <a:off x="4940592" y="1319690"/>
            <a:ext cx="246558" cy="367161"/>
            <a:chOff x="4940592" y="1500690"/>
            <a:chExt cx="246558" cy="367161"/>
          </a:xfrm>
        </p:grpSpPr>
        <p:sp>
          <p:nvSpPr>
            <p:cNvPr id="8878" name="Google Shape;8878;p61"/>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1"/>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1"/>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1"/>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1"/>
          <p:cNvGrpSpPr/>
          <p:nvPr/>
        </p:nvGrpSpPr>
        <p:grpSpPr>
          <a:xfrm>
            <a:off x="7964906" y="1318894"/>
            <a:ext cx="380858" cy="367575"/>
            <a:chOff x="7964906" y="1499894"/>
            <a:chExt cx="380858" cy="367575"/>
          </a:xfrm>
        </p:grpSpPr>
        <p:sp>
          <p:nvSpPr>
            <p:cNvPr id="8883" name="Google Shape;8883;p61"/>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1"/>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1"/>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6" name="Google Shape;8886;p61"/>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7" name="Google Shape;8887;p61"/>
          <p:cNvGrpSpPr/>
          <p:nvPr/>
        </p:nvGrpSpPr>
        <p:grpSpPr>
          <a:xfrm>
            <a:off x="8007400" y="2721278"/>
            <a:ext cx="285230" cy="355597"/>
            <a:chOff x="8007400" y="2902278"/>
            <a:chExt cx="285230" cy="355597"/>
          </a:xfrm>
        </p:grpSpPr>
        <p:sp>
          <p:nvSpPr>
            <p:cNvPr id="8888" name="Google Shape;8888;p61"/>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1"/>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61"/>
          <p:cNvGrpSpPr/>
          <p:nvPr/>
        </p:nvGrpSpPr>
        <p:grpSpPr>
          <a:xfrm>
            <a:off x="6219124" y="2721788"/>
            <a:ext cx="318231" cy="355470"/>
            <a:chOff x="6219124" y="2902788"/>
            <a:chExt cx="318231" cy="355470"/>
          </a:xfrm>
        </p:grpSpPr>
        <p:sp>
          <p:nvSpPr>
            <p:cNvPr id="8891" name="Google Shape;8891;p61"/>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1"/>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1"/>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61"/>
          <p:cNvGrpSpPr/>
          <p:nvPr/>
        </p:nvGrpSpPr>
        <p:grpSpPr>
          <a:xfrm>
            <a:off x="4969421" y="2721852"/>
            <a:ext cx="185109" cy="355406"/>
            <a:chOff x="4969421" y="2902852"/>
            <a:chExt cx="185109" cy="355406"/>
          </a:xfrm>
        </p:grpSpPr>
        <p:sp>
          <p:nvSpPr>
            <p:cNvPr id="8895" name="Google Shape;8895;p61"/>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1"/>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1"/>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1"/>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1"/>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1"/>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1" name="Google Shape;8901;p61"/>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1"/>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3" name="Google Shape;8903;p61"/>
          <p:cNvGrpSpPr/>
          <p:nvPr/>
        </p:nvGrpSpPr>
        <p:grpSpPr>
          <a:xfrm>
            <a:off x="6685259" y="2721852"/>
            <a:ext cx="311414" cy="355406"/>
            <a:chOff x="6685259" y="2902852"/>
            <a:chExt cx="311414" cy="355406"/>
          </a:xfrm>
        </p:grpSpPr>
        <p:sp>
          <p:nvSpPr>
            <p:cNvPr id="8904" name="Google Shape;8904;p61"/>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1"/>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1"/>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61"/>
          <p:cNvGrpSpPr/>
          <p:nvPr/>
        </p:nvGrpSpPr>
        <p:grpSpPr>
          <a:xfrm>
            <a:off x="5309250" y="2722170"/>
            <a:ext cx="359579" cy="355852"/>
            <a:chOff x="5309250" y="2903170"/>
            <a:chExt cx="359579" cy="355852"/>
          </a:xfrm>
        </p:grpSpPr>
        <p:sp>
          <p:nvSpPr>
            <p:cNvPr id="8908" name="Google Shape;8908;p61"/>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1"/>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1"/>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61"/>
          <p:cNvGrpSpPr/>
          <p:nvPr/>
        </p:nvGrpSpPr>
        <p:grpSpPr>
          <a:xfrm>
            <a:off x="2199565" y="2240172"/>
            <a:ext cx="312179" cy="353431"/>
            <a:chOff x="2199565" y="2421172"/>
            <a:chExt cx="312179" cy="353431"/>
          </a:xfrm>
        </p:grpSpPr>
        <p:sp>
          <p:nvSpPr>
            <p:cNvPr id="8912" name="Google Shape;8912;p61"/>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1"/>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61"/>
          <p:cNvGrpSpPr/>
          <p:nvPr/>
        </p:nvGrpSpPr>
        <p:grpSpPr>
          <a:xfrm>
            <a:off x="1750887" y="2244727"/>
            <a:ext cx="320143" cy="343269"/>
            <a:chOff x="1750887" y="2425727"/>
            <a:chExt cx="320143" cy="343269"/>
          </a:xfrm>
        </p:grpSpPr>
        <p:sp>
          <p:nvSpPr>
            <p:cNvPr id="8915" name="Google Shape;8915;p61"/>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1"/>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61"/>
          <p:cNvGrpSpPr/>
          <p:nvPr/>
        </p:nvGrpSpPr>
        <p:grpSpPr>
          <a:xfrm>
            <a:off x="1298037" y="2244727"/>
            <a:ext cx="338364" cy="342887"/>
            <a:chOff x="1298037" y="2425727"/>
            <a:chExt cx="338364" cy="342887"/>
          </a:xfrm>
        </p:grpSpPr>
        <p:sp>
          <p:nvSpPr>
            <p:cNvPr id="8918" name="Google Shape;8918;p61"/>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1"/>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1"/>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1"/>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2" name="Google Shape;8922;p61"/>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3" name="Google Shape;8923;p61"/>
          <p:cNvGrpSpPr/>
          <p:nvPr/>
        </p:nvGrpSpPr>
        <p:grpSpPr>
          <a:xfrm>
            <a:off x="3974207" y="2248009"/>
            <a:ext cx="320143" cy="338491"/>
            <a:chOff x="3974207" y="2429009"/>
            <a:chExt cx="320143" cy="338491"/>
          </a:xfrm>
        </p:grpSpPr>
        <p:sp>
          <p:nvSpPr>
            <p:cNvPr id="8924" name="Google Shape;8924;p61"/>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1"/>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61"/>
          <p:cNvGrpSpPr/>
          <p:nvPr/>
        </p:nvGrpSpPr>
        <p:grpSpPr>
          <a:xfrm>
            <a:off x="2623237" y="2250047"/>
            <a:ext cx="355024" cy="332630"/>
            <a:chOff x="2623237" y="2431047"/>
            <a:chExt cx="355024" cy="332630"/>
          </a:xfrm>
        </p:grpSpPr>
        <p:sp>
          <p:nvSpPr>
            <p:cNvPr id="8927" name="Google Shape;8927;p61"/>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1"/>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1"/>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1"/>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61"/>
          <p:cNvGrpSpPr/>
          <p:nvPr/>
        </p:nvGrpSpPr>
        <p:grpSpPr>
          <a:xfrm>
            <a:off x="6657194" y="2253073"/>
            <a:ext cx="375507" cy="367925"/>
            <a:chOff x="6657194" y="2434073"/>
            <a:chExt cx="375507" cy="367925"/>
          </a:xfrm>
        </p:grpSpPr>
        <p:sp>
          <p:nvSpPr>
            <p:cNvPr id="8932" name="Google Shape;8932;p61"/>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1"/>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1"/>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61"/>
          <p:cNvGrpSpPr/>
          <p:nvPr/>
        </p:nvGrpSpPr>
        <p:grpSpPr>
          <a:xfrm>
            <a:off x="7101317" y="2260655"/>
            <a:ext cx="367925" cy="352380"/>
            <a:chOff x="7101317" y="2441655"/>
            <a:chExt cx="367925" cy="352380"/>
          </a:xfrm>
        </p:grpSpPr>
        <p:sp>
          <p:nvSpPr>
            <p:cNvPr id="8936" name="Google Shape;8936;p61"/>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1"/>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61"/>
          <p:cNvGrpSpPr/>
          <p:nvPr/>
        </p:nvGrpSpPr>
        <p:grpSpPr>
          <a:xfrm>
            <a:off x="5756399" y="2253456"/>
            <a:ext cx="367925" cy="367161"/>
            <a:chOff x="5756399" y="2434456"/>
            <a:chExt cx="367925" cy="367161"/>
          </a:xfrm>
        </p:grpSpPr>
        <p:sp>
          <p:nvSpPr>
            <p:cNvPr id="8939" name="Google Shape;8939;p61"/>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1"/>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1"/>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1"/>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1"/>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1"/>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1"/>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6" name="Google Shape;8946;p61"/>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1"/>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8" name="Google Shape;8948;p61"/>
          <p:cNvGrpSpPr/>
          <p:nvPr/>
        </p:nvGrpSpPr>
        <p:grpSpPr>
          <a:xfrm>
            <a:off x="7964906" y="2253073"/>
            <a:ext cx="373627" cy="367925"/>
            <a:chOff x="7964906" y="2434073"/>
            <a:chExt cx="373627" cy="367925"/>
          </a:xfrm>
        </p:grpSpPr>
        <p:sp>
          <p:nvSpPr>
            <p:cNvPr id="8949" name="Google Shape;8949;p61"/>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1"/>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61"/>
          <p:cNvGrpSpPr/>
          <p:nvPr/>
        </p:nvGrpSpPr>
        <p:grpSpPr>
          <a:xfrm>
            <a:off x="6194086" y="2256737"/>
            <a:ext cx="369837" cy="360471"/>
            <a:chOff x="6194086" y="2437737"/>
            <a:chExt cx="369837" cy="360471"/>
          </a:xfrm>
        </p:grpSpPr>
        <p:sp>
          <p:nvSpPr>
            <p:cNvPr id="8952" name="Google Shape;8952;p61"/>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1"/>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4" name="Google Shape;8954;p6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8955" name="Google Shape;8955;p6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59" name="Shape 8959"/>
        <p:cNvGrpSpPr/>
        <p:nvPr/>
      </p:nvGrpSpPr>
      <p:grpSpPr>
        <a:xfrm>
          <a:off x="0" y="0"/>
          <a:ext cx="0" cy="0"/>
          <a:chOff x="0" y="0"/>
          <a:chExt cx="0" cy="0"/>
        </a:xfrm>
      </p:grpSpPr>
      <p:grpSp>
        <p:nvGrpSpPr>
          <p:cNvPr id="8960" name="Google Shape;8960;p62"/>
          <p:cNvGrpSpPr/>
          <p:nvPr/>
        </p:nvGrpSpPr>
        <p:grpSpPr>
          <a:xfrm>
            <a:off x="3122257" y="1334344"/>
            <a:ext cx="294850" cy="349434"/>
            <a:chOff x="3122257" y="1508594"/>
            <a:chExt cx="294850" cy="349434"/>
          </a:xfrm>
        </p:grpSpPr>
        <p:sp>
          <p:nvSpPr>
            <p:cNvPr id="8961" name="Google Shape;8961;p62"/>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2"/>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2"/>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2"/>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2"/>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62"/>
          <p:cNvGrpSpPr/>
          <p:nvPr/>
        </p:nvGrpSpPr>
        <p:grpSpPr>
          <a:xfrm>
            <a:off x="910723" y="1333962"/>
            <a:ext cx="251660" cy="350166"/>
            <a:chOff x="910723" y="1508212"/>
            <a:chExt cx="251660" cy="350166"/>
          </a:xfrm>
        </p:grpSpPr>
        <p:sp>
          <p:nvSpPr>
            <p:cNvPr id="8967" name="Google Shape;8967;p62"/>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2"/>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2"/>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2"/>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2"/>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2"/>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2"/>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2"/>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2"/>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2"/>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2"/>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2"/>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2"/>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2"/>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2"/>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2"/>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2"/>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62"/>
          <p:cNvGrpSpPr/>
          <p:nvPr/>
        </p:nvGrpSpPr>
        <p:grpSpPr>
          <a:xfrm>
            <a:off x="1308631" y="1333580"/>
            <a:ext cx="350166" cy="350198"/>
            <a:chOff x="1308631" y="1507830"/>
            <a:chExt cx="350166" cy="350198"/>
          </a:xfrm>
        </p:grpSpPr>
        <p:sp>
          <p:nvSpPr>
            <p:cNvPr id="8985" name="Google Shape;8985;p62"/>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2"/>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2"/>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2"/>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62"/>
          <p:cNvGrpSpPr/>
          <p:nvPr/>
        </p:nvGrpSpPr>
        <p:grpSpPr>
          <a:xfrm>
            <a:off x="1756921" y="1335489"/>
            <a:ext cx="345997" cy="345997"/>
            <a:chOff x="1756921" y="1509739"/>
            <a:chExt cx="345997" cy="345997"/>
          </a:xfrm>
        </p:grpSpPr>
        <p:sp>
          <p:nvSpPr>
            <p:cNvPr id="8990" name="Google Shape;8990;p62"/>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2"/>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2"/>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2"/>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2"/>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2"/>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2"/>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2"/>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2"/>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2"/>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2"/>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2"/>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2"/>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2"/>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2"/>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2"/>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2"/>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62"/>
          <p:cNvGrpSpPr/>
          <p:nvPr/>
        </p:nvGrpSpPr>
        <p:grpSpPr>
          <a:xfrm>
            <a:off x="2216956" y="1336253"/>
            <a:ext cx="318721" cy="345615"/>
            <a:chOff x="2216956" y="1510503"/>
            <a:chExt cx="318721" cy="345615"/>
          </a:xfrm>
        </p:grpSpPr>
        <p:sp>
          <p:nvSpPr>
            <p:cNvPr id="9008" name="Google Shape;9008;p62"/>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2"/>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2"/>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2"/>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2"/>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62"/>
          <p:cNvGrpSpPr/>
          <p:nvPr/>
        </p:nvGrpSpPr>
        <p:grpSpPr>
          <a:xfrm>
            <a:off x="3988156" y="1394211"/>
            <a:ext cx="349052" cy="230049"/>
            <a:chOff x="3988156" y="1568461"/>
            <a:chExt cx="349052" cy="230049"/>
          </a:xfrm>
        </p:grpSpPr>
        <p:sp>
          <p:nvSpPr>
            <p:cNvPr id="9014" name="Google Shape;9014;p62"/>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2"/>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2"/>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2"/>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2"/>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2"/>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2"/>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62"/>
          <p:cNvGrpSpPr/>
          <p:nvPr/>
        </p:nvGrpSpPr>
        <p:grpSpPr>
          <a:xfrm>
            <a:off x="2633037" y="1325623"/>
            <a:ext cx="379002" cy="366112"/>
            <a:chOff x="2633037" y="1499873"/>
            <a:chExt cx="379002" cy="366112"/>
          </a:xfrm>
        </p:grpSpPr>
        <p:sp>
          <p:nvSpPr>
            <p:cNvPr id="9022" name="Google Shape;9022;p62"/>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2"/>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2"/>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2"/>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2"/>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2"/>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62"/>
          <p:cNvGrpSpPr/>
          <p:nvPr/>
        </p:nvGrpSpPr>
        <p:grpSpPr>
          <a:xfrm>
            <a:off x="6675256" y="1341919"/>
            <a:ext cx="327823" cy="357009"/>
            <a:chOff x="6675256" y="1516169"/>
            <a:chExt cx="327823" cy="357009"/>
          </a:xfrm>
        </p:grpSpPr>
        <p:sp>
          <p:nvSpPr>
            <p:cNvPr id="9029" name="Google Shape;9029;p62"/>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2"/>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2"/>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2"/>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2"/>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2"/>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2"/>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2"/>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2"/>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62"/>
          <p:cNvGrpSpPr/>
          <p:nvPr/>
        </p:nvGrpSpPr>
        <p:grpSpPr>
          <a:xfrm>
            <a:off x="8020159" y="1342301"/>
            <a:ext cx="300897" cy="356627"/>
            <a:chOff x="8020159" y="1516551"/>
            <a:chExt cx="300897" cy="356627"/>
          </a:xfrm>
        </p:grpSpPr>
        <p:sp>
          <p:nvSpPr>
            <p:cNvPr id="9039" name="Google Shape;9039;p62"/>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2"/>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2"/>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2"/>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2"/>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62"/>
          <p:cNvGrpSpPr/>
          <p:nvPr/>
        </p:nvGrpSpPr>
        <p:grpSpPr>
          <a:xfrm>
            <a:off x="5377363" y="1341919"/>
            <a:ext cx="257357" cy="356627"/>
            <a:chOff x="5377363" y="1516169"/>
            <a:chExt cx="257357" cy="356627"/>
          </a:xfrm>
        </p:grpSpPr>
        <p:sp>
          <p:nvSpPr>
            <p:cNvPr id="9045" name="Google Shape;9045;p62"/>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2"/>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2"/>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2"/>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2"/>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2"/>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2"/>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2"/>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2"/>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2"/>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2"/>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2"/>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2"/>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2"/>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2"/>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2"/>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2"/>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62"/>
          <p:cNvGrpSpPr/>
          <p:nvPr/>
        </p:nvGrpSpPr>
        <p:grpSpPr>
          <a:xfrm>
            <a:off x="4880567" y="1361620"/>
            <a:ext cx="356245" cy="317607"/>
            <a:chOff x="4880567" y="1535870"/>
            <a:chExt cx="356245" cy="317607"/>
          </a:xfrm>
        </p:grpSpPr>
        <p:sp>
          <p:nvSpPr>
            <p:cNvPr id="9063" name="Google Shape;9063;p62"/>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2"/>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2"/>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2"/>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2"/>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62"/>
          <p:cNvGrpSpPr/>
          <p:nvPr/>
        </p:nvGrpSpPr>
        <p:grpSpPr>
          <a:xfrm>
            <a:off x="5771483" y="1341537"/>
            <a:ext cx="357359" cy="357391"/>
            <a:chOff x="5771483" y="1515787"/>
            <a:chExt cx="357359" cy="357391"/>
          </a:xfrm>
        </p:grpSpPr>
        <p:sp>
          <p:nvSpPr>
            <p:cNvPr id="9069" name="Google Shape;9069;p62"/>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2"/>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2"/>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2"/>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62"/>
          <p:cNvGrpSpPr/>
          <p:nvPr/>
        </p:nvGrpSpPr>
        <p:grpSpPr>
          <a:xfrm>
            <a:off x="7121669" y="1359360"/>
            <a:ext cx="321362" cy="321362"/>
            <a:chOff x="7121669" y="1533610"/>
            <a:chExt cx="321362" cy="321362"/>
          </a:xfrm>
        </p:grpSpPr>
        <p:sp>
          <p:nvSpPr>
            <p:cNvPr id="9074" name="Google Shape;9074;p62"/>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2"/>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2"/>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2"/>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62"/>
          <p:cNvGrpSpPr/>
          <p:nvPr/>
        </p:nvGrpSpPr>
        <p:grpSpPr>
          <a:xfrm>
            <a:off x="7562766" y="1340614"/>
            <a:ext cx="327059" cy="360192"/>
            <a:chOff x="7562766" y="1514864"/>
            <a:chExt cx="327059" cy="360192"/>
          </a:xfrm>
        </p:grpSpPr>
        <p:sp>
          <p:nvSpPr>
            <p:cNvPr id="9079" name="Google Shape;9079;p62"/>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2"/>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2"/>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2"/>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62"/>
          <p:cNvGrpSpPr/>
          <p:nvPr/>
        </p:nvGrpSpPr>
        <p:grpSpPr>
          <a:xfrm>
            <a:off x="6221229" y="1324423"/>
            <a:ext cx="361636" cy="362183"/>
            <a:chOff x="6259175" y="1559008"/>
            <a:chExt cx="271743" cy="272093"/>
          </a:xfrm>
        </p:grpSpPr>
        <p:sp>
          <p:nvSpPr>
            <p:cNvPr id="9084" name="Google Shape;9084;p62"/>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2"/>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2"/>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2"/>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2"/>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2"/>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2"/>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2"/>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2"/>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2"/>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2"/>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2"/>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2"/>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2"/>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2"/>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2"/>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2"/>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62"/>
          <p:cNvGrpSpPr/>
          <p:nvPr/>
        </p:nvGrpSpPr>
        <p:grpSpPr>
          <a:xfrm>
            <a:off x="6671087" y="1835054"/>
            <a:ext cx="332757" cy="281833"/>
            <a:chOff x="6671087" y="2009304"/>
            <a:chExt cx="332757" cy="281833"/>
          </a:xfrm>
        </p:grpSpPr>
        <p:sp>
          <p:nvSpPr>
            <p:cNvPr id="9102" name="Google Shape;9102;p62"/>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2"/>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4" name="Google Shape;9104;p62"/>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5" name="Google Shape;9105;p62"/>
          <p:cNvGrpSpPr/>
          <p:nvPr/>
        </p:nvGrpSpPr>
        <p:grpSpPr>
          <a:xfrm>
            <a:off x="2201806" y="1802335"/>
            <a:ext cx="349784" cy="349434"/>
            <a:chOff x="2201806" y="1976585"/>
            <a:chExt cx="349784" cy="349434"/>
          </a:xfrm>
        </p:grpSpPr>
        <p:sp>
          <p:nvSpPr>
            <p:cNvPr id="9106" name="Google Shape;9106;p62"/>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2"/>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2"/>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2"/>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62"/>
          <p:cNvGrpSpPr/>
          <p:nvPr/>
        </p:nvGrpSpPr>
        <p:grpSpPr>
          <a:xfrm>
            <a:off x="3094217" y="1802335"/>
            <a:ext cx="350198" cy="350548"/>
            <a:chOff x="3094217" y="1976585"/>
            <a:chExt cx="350198" cy="350548"/>
          </a:xfrm>
        </p:grpSpPr>
        <p:sp>
          <p:nvSpPr>
            <p:cNvPr id="9111" name="Google Shape;9111;p62"/>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2"/>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2"/>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2"/>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2"/>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2"/>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2"/>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2"/>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2"/>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2"/>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2"/>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2"/>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2"/>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4" name="Google Shape;9124;p62"/>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5" name="Google Shape;9125;p62"/>
          <p:cNvGrpSpPr/>
          <p:nvPr/>
        </p:nvGrpSpPr>
        <p:grpSpPr>
          <a:xfrm>
            <a:off x="3979435" y="1802335"/>
            <a:ext cx="345265" cy="349848"/>
            <a:chOff x="3979435" y="1976585"/>
            <a:chExt cx="345265" cy="349848"/>
          </a:xfrm>
        </p:grpSpPr>
        <p:sp>
          <p:nvSpPr>
            <p:cNvPr id="9126" name="Google Shape;9126;p62"/>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2"/>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2"/>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2"/>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2"/>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2"/>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2"/>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2"/>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2"/>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2"/>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2"/>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2"/>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2"/>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2"/>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2"/>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2"/>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2"/>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62"/>
          <p:cNvGrpSpPr/>
          <p:nvPr/>
        </p:nvGrpSpPr>
        <p:grpSpPr>
          <a:xfrm>
            <a:off x="3541011" y="1334344"/>
            <a:ext cx="350166" cy="349434"/>
            <a:chOff x="3541011" y="1508594"/>
            <a:chExt cx="350166" cy="349434"/>
          </a:xfrm>
        </p:grpSpPr>
        <p:sp>
          <p:nvSpPr>
            <p:cNvPr id="9144" name="Google Shape;9144;p62"/>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2"/>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2"/>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2"/>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2"/>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2"/>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2"/>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2"/>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2"/>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2"/>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2"/>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2"/>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2"/>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62"/>
          <p:cNvGrpSpPr/>
          <p:nvPr/>
        </p:nvGrpSpPr>
        <p:grpSpPr>
          <a:xfrm>
            <a:off x="3576626" y="1801571"/>
            <a:ext cx="284251" cy="351694"/>
            <a:chOff x="3576626" y="1975821"/>
            <a:chExt cx="284251" cy="351694"/>
          </a:xfrm>
        </p:grpSpPr>
        <p:sp>
          <p:nvSpPr>
            <p:cNvPr id="9158" name="Google Shape;9158;p62"/>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2"/>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2"/>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62"/>
          <p:cNvGrpSpPr/>
          <p:nvPr/>
        </p:nvGrpSpPr>
        <p:grpSpPr>
          <a:xfrm>
            <a:off x="2722090" y="2715912"/>
            <a:ext cx="238770" cy="371841"/>
            <a:chOff x="2722090" y="2890162"/>
            <a:chExt cx="238770" cy="371841"/>
          </a:xfrm>
        </p:grpSpPr>
        <p:sp>
          <p:nvSpPr>
            <p:cNvPr id="9162" name="Google Shape;9162;p62"/>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2"/>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2"/>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5" name="Google Shape;9165;p62"/>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6" name="Google Shape;9166;p62"/>
          <p:cNvGrpSpPr/>
          <p:nvPr/>
        </p:nvGrpSpPr>
        <p:grpSpPr>
          <a:xfrm>
            <a:off x="6216367" y="1795906"/>
            <a:ext cx="361147" cy="361147"/>
            <a:chOff x="6216367" y="1970156"/>
            <a:chExt cx="361147" cy="361147"/>
          </a:xfrm>
        </p:grpSpPr>
        <p:sp>
          <p:nvSpPr>
            <p:cNvPr id="9167" name="Google Shape;9167;p62"/>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2"/>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2"/>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2"/>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62"/>
          <p:cNvGrpSpPr/>
          <p:nvPr/>
        </p:nvGrpSpPr>
        <p:grpSpPr>
          <a:xfrm>
            <a:off x="1289311" y="2751972"/>
            <a:ext cx="408156" cy="299783"/>
            <a:chOff x="1289311" y="2926222"/>
            <a:chExt cx="408156" cy="299783"/>
          </a:xfrm>
        </p:grpSpPr>
        <p:sp>
          <p:nvSpPr>
            <p:cNvPr id="9172" name="Google Shape;9172;p62"/>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2"/>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62"/>
          <p:cNvGrpSpPr/>
          <p:nvPr/>
        </p:nvGrpSpPr>
        <p:grpSpPr>
          <a:xfrm>
            <a:off x="7978465" y="1795142"/>
            <a:ext cx="361147" cy="360797"/>
            <a:chOff x="7978465" y="1969392"/>
            <a:chExt cx="361147" cy="360797"/>
          </a:xfrm>
        </p:grpSpPr>
        <p:sp>
          <p:nvSpPr>
            <p:cNvPr id="9175" name="Google Shape;9175;p62"/>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2"/>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2"/>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2"/>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2"/>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2"/>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2"/>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2"/>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2"/>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4" name="Google Shape;9184;p62"/>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5" name="Google Shape;9185;p62"/>
          <p:cNvGrpSpPr/>
          <p:nvPr/>
        </p:nvGrpSpPr>
        <p:grpSpPr>
          <a:xfrm>
            <a:off x="854261" y="2734563"/>
            <a:ext cx="377474" cy="335748"/>
            <a:chOff x="854261" y="2908813"/>
            <a:chExt cx="377474" cy="335748"/>
          </a:xfrm>
        </p:grpSpPr>
        <p:sp>
          <p:nvSpPr>
            <p:cNvPr id="9186" name="Google Shape;9186;p62"/>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2"/>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2"/>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2"/>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2"/>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62"/>
          <p:cNvGrpSpPr/>
          <p:nvPr/>
        </p:nvGrpSpPr>
        <p:grpSpPr>
          <a:xfrm>
            <a:off x="1749728" y="2720527"/>
            <a:ext cx="386927" cy="363438"/>
            <a:chOff x="1749728" y="2894777"/>
            <a:chExt cx="386927" cy="363438"/>
          </a:xfrm>
        </p:grpSpPr>
        <p:sp>
          <p:nvSpPr>
            <p:cNvPr id="9192" name="Google Shape;9192;p62"/>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2"/>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2"/>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2"/>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2"/>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2"/>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2"/>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62"/>
          <p:cNvGrpSpPr/>
          <p:nvPr/>
        </p:nvGrpSpPr>
        <p:grpSpPr>
          <a:xfrm>
            <a:off x="7098912" y="1795142"/>
            <a:ext cx="359651" cy="361560"/>
            <a:chOff x="7098912" y="1969392"/>
            <a:chExt cx="359651" cy="361560"/>
          </a:xfrm>
        </p:grpSpPr>
        <p:sp>
          <p:nvSpPr>
            <p:cNvPr id="9200" name="Google Shape;9200;p62"/>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2"/>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2"/>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2"/>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2"/>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2"/>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2"/>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2"/>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2"/>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2"/>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2"/>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2"/>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2"/>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3" name="Google Shape;9213;p62"/>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4" name="Google Shape;9214;p62"/>
          <p:cNvGrpSpPr/>
          <p:nvPr/>
        </p:nvGrpSpPr>
        <p:grpSpPr>
          <a:xfrm>
            <a:off x="5352728" y="1815989"/>
            <a:ext cx="327091" cy="322508"/>
            <a:chOff x="5352728" y="1990239"/>
            <a:chExt cx="327091" cy="322508"/>
          </a:xfrm>
        </p:grpSpPr>
        <p:sp>
          <p:nvSpPr>
            <p:cNvPr id="9215" name="Google Shape;9215;p62"/>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2"/>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2"/>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62"/>
          <p:cNvGrpSpPr/>
          <p:nvPr/>
        </p:nvGrpSpPr>
        <p:grpSpPr>
          <a:xfrm>
            <a:off x="7538896" y="1795906"/>
            <a:ext cx="361147" cy="361529"/>
            <a:chOff x="7538896" y="1970156"/>
            <a:chExt cx="361147" cy="361529"/>
          </a:xfrm>
        </p:grpSpPr>
        <p:sp>
          <p:nvSpPr>
            <p:cNvPr id="9219" name="Google Shape;9219;p62"/>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2"/>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2"/>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2"/>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2"/>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2"/>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62"/>
          <p:cNvGrpSpPr/>
          <p:nvPr/>
        </p:nvGrpSpPr>
        <p:grpSpPr>
          <a:xfrm>
            <a:off x="4896099" y="1796670"/>
            <a:ext cx="358155" cy="358123"/>
            <a:chOff x="4896099" y="1970920"/>
            <a:chExt cx="358155" cy="358123"/>
          </a:xfrm>
        </p:grpSpPr>
        <p:sp>
          <p:nvSpPr>
            <p:cNvPr id="9226" name="Google Shape;9226;p62"/>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2"/>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2"/>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62"/>
          <p:cNvGrpSpPr/>
          <p:nvPr/>
        </p:nvGrpSpPr>
        <p:grpSpPr>
          <a:xfrm>
            <a:off x="4048787" y="2802769"/>
            <a:ext cx="283488" cy="198604"/>
            <a:chOff x="4048787" y="2977019"/>
            <a:chExt cx="283488" cy="198604"/>
          </a:xfrm>
        </p:grpSpPr>
        <p:sp>
          <p:nvSpPr>
            <p:cNvPr id="9230" name="Google Shape;9230;p62"/>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2"/>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2"/>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2"/>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2"/>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2"/>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62"/>
          <p:cNvGrpSpPr/>
          <p:nvPr/>
        </p:nvGrpSpPr>
        <p:grpSpPr>
          <a:xfrm>
            <a:off x="4054103" y="2255941"/>
            <a:ext cx="218687" cy="349052"/>
            <a:chOff x="4054103" y="2430191"/>
            <a:chExt cx="218687" cy="349052"/>
          </a:xfrm>
        </p:grpSpPr>
        <p:sp>
          <p:nvSpPr>
            <p:cNvPr id="9237" name="Google Shape;9237;p62"/>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2"/>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62"/>
          <p:cNvGrpSpPr/>
          <p:nvPr/>
        </p:nvGrpSpPr>
        <p:grpSpPr>
          <a:xfrm>
            <a:off x="2185128" y="2253299"/>
            <a:ext cx="382758" cy="356595"/>
            <a:chOff x="2185128" y="2427549"/>
            <a:chExt cx="382758" cy="356595"/>
          </a:xfrm>
        </p:grpSpPr>
        <p:sp>
          <p:nvSpPr>
            <p:cNvPr id="9240" name="Google Shape;9240;p62"/>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2"/>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2"/>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2"/>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62"/>
          <p:cNvGrpSpPr/>
          <p:nvPr/>
        </p:nvGrpSpPr>
        <p:grpSpPr>
          <a:xfrm>
            <a:off x="2656907" y="2265043"/>
            <a:ext cx="332757" cy="332343"/>
            <a:chOff x="2656907" y="2439293"/>
            <a:chExt cx="332757" cy="332343"/>
          </a:xfrm>
        </p:grpSpPr>
        <p:sp>
          <p:nvSpPr>
            <p:cNvPr id="9245" name="Google Shape;9245;p62"/>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2"/>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2"/>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2"/>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2"/>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2"/>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2"/>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2"/>
          <p:cNvGrpSpPr/>
          <p:nvPr/>
        </p:nvGrpSpPr>
        <p:grpSpPr>
          <a:xfrm>
            <a:off x="1731523" y="2248366"/>
            <a:ext cx="399435" cy="365698"/>
            <a:chOff x="1731523" y="2422616"/>
            <a:chExt cx="399435" cy="365698"/>
          </a:xfrm>
        </p:grpSpPr>
        <p:sp>
          <p:nvSpPr>
            <p:cNvPr id="9253" name="Google Shape;9253;p62"/>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2"/>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2"/>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62"/>
          <p:cNvGrpSpPr/>
          <p:nvPr/>
        </p:nvGrpSpPr>
        <p:grpSpPr>
          <a:xfrm>
            <a:off x="3097241" y="2259314"/>
            <a:ext cx="344883" cy="343387"/>
            <a:chOff x="3097241" y="2433564"/>
            <a:chExt cx="344883" cy="343387"/>
          </a:xfrm>
        </p:grpSpPr>
        <p:sp>
          <p:nvSpPr>
            <p:cNvPr id="9257" name="Google Shape;9257;p62"/>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2"/>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2"/>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2"/>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2"/>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2"/>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2"/>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2"/>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2"/>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62"/>
          <p:cNvGrpSpPr/>
          <p:nvPr/>
        </p:nvGrpSpPr>
        <p:grpSpPr>
          <a:xfrm>
            <a:off x="1278299" y="2265043"/>
            <a:ext cx="410829" cy="332343"/>
            <a:chOff x="1278299" y="2439293"/>
            <a:chExt cx="410829" cy="332343"/>
          </a:xfrm>
        </p:grpSpPr>
        <p:sp>
          <p:nvSpPr>
            <p:cNvPr id="9267" name="Google Shape;9267;p62"/>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2"/>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2"/>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2"/>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2"/>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2"/>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2"/>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2"/>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62"/>
          <p:cNvGrpSpPr/>
          <p:nvPr/>
        </p:nvGrpSpPr>
        <p:grpSpPr>
          <a:xfrm>
            <a:off x="2661459" y="1840751"/>
            <a:ext cx="322508" cy="273494"/>
            <a:chOff x="2661459" y="2015001"/>
            <a:chExt cx="322508" cy="273494"/>
          </a:xfrm>
        </p:grpSpPr>
        <p:sp>
          <p:nvSpPr>
            <p:cNvPr id="9276" name="Google Shape;9276;p62"/>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2"/>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62"/>
          <p:cNvGrpSpPr/>
          <p:nvPr/>
        </p:nvGrpSpPr>
        <p:grpSpPr>
          <a:xfrm>
            <a:off x="870939" y="2265043"/>
            <a:ext cx="331993" cy="331993"/>
            <a:chOff x="870939" y="2439293"/>
            <a:chExt cx="331993" cy="331993"/>
          </a:xfrm>
        </p:grpSpPr>
        <p:sp>
          <p:nvSpPr>
            <p:cNvPr id="9279" name="Google Shape;9279;p62"/>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2"/>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2"/>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2"/>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2"/>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2"/>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2"/>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2"/>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2"/>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2"/>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2"/>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2"/>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2"/>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2"/>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2"/>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2"/>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62"/>
          <p:cNvGrpSpPr/>
          <p:nvPr/>
        </p:nvGrpSpPr>
        <p:grpSpPr>
          <a:xfrm>
            <a:off x="6644957" y="2282103"/>
            <a:ext cx="371395" cy="278904"/>
            <a:chOff x="6644957" y="2456353"/>
            <a:chExt cx="371395" cy="278904"/>
          </a:xfrm>
        </p:grpSpPr>
        <p:sp>
          <p:nvSpPr>
            <p:cNvPr id="9296" name="Google Shape;9296;p62"/>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2"/>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2"/>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2"/>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2"/>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62"/>
          <p:cNvGrpSpPr/>
          <p:nvPr/>
        </p:nvGrpSpPr>
        <p:grpSpPr>
          <a:xfrm>
            <a:off x="5388757" y="2240409"/>
            <a:ext cx="260349" cy="362292"/>
            <a:chOff x="5388757" y="2414659"/>
            <a:chExt cx="260349" cy="362292"/>
          </a:xfrm>
        </p:grpSpPr>
        <p:sp>
          <p:nvSpPr>
            <p:cNvPr id="9302" name="Google Shape;9302;p62"/>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2"/>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2"/>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2"/>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2"/>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2"/>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2"/>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2"/>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2"/>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2"/>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2"/>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2"/>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2"/>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2"/>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2"/>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2"/>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2"/>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2"/>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2"/>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2"/>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62"/>
          <p:cNvGrpSpPr/>
          <p:nvPr/>
        </p:nvGrpSpPr>
        <p:grpSpPr>
          <a:xfrm>
            <a:off x="3567142" y="2731507"/>
            <a:ext cx="348288" cy="340331"/>
            <a:chOff x="3567142" y="2905757"/>
            <a:chExt cx="348288" cy="340331"/>
          </a:xfrm>
        </p:grpSpPr>
        <p:sp>
          <p:nvSpPr>
            <p:cNvPr id="9323" name="Google Shape;9323;p62"/>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2"/>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2"/>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2"/>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2"/>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62"/>
          <p:cNvGrpSpPr/>
          <p:nvPr/>
        </p:nvGrpSpPr>
        <p:grpSpPr>
          <a:xfrm>
            <a:off x="870939" y="1801571"/>
            <a:ext cx="332375" cy="350071"/>
            <a:chOff x="870939" y="1975821"/>
            <a:chExt cx="332375" cy="350071"/>
          </a:xfrm>
        </p:grpSpPr>
        <p:sp>
          <p:nvSpPr>
            <p:cNvPr id="9329" name="Google Shape;9329;p62"/>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2"/>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2"/>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2"/>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62"/>
          <p:cNvGrpSpPr/>
          <p:nvPr/>
        </p:nvGrpSpPr>
        <p:grpSpPr>
          <a:xfrm>
            <a:off x="7967103" y="2240791"/>
            <a:ext cx="355863" cy="361911"/>
            <a:chOff x="7967103" y="2415041"/>
            <a:chExt cx="355863" cy="361911"/>
          </a:xfrm>
        </p:grpSpPr>
        <p:sp>
          <p:nvSpPr>
            <p:cNvPr id="9334" name="Google Shape;9334;p62"/>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2"/>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2"/>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2"/>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2"/>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2"/>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2"/>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2"/>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2"/>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2"/>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2"/>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62"/>
          <p:cNvGrpSpPr/>
          <p:nvPr/>
        </p:nvGrpSpPr>
        <p:grpSpPr>
          <a:xfrm>
            <a:off x="7529411" y="2240409"/>
            <a:ext cx="355863" cy="362292"/>
            <a:chOff x="7529411" y="2414659"/>
            <a:chExt cx="355863" cy="362292"/>
          </a:xfrm>
        </p:grpSpPr>
        <p:sp>
          <p:nvSpPr>
            <p:cNvPr id="9346" name="Google Shape;9346;p62"/>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2"/>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2"/>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2"/>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2"/>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2"/>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2"/>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2"/>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2"/>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2"/>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2"/>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2"/>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62"/>
          <p:cNvGrpSpPr/>
          <p:nvPr/>
        </p:nvGrpSpPr>
        <p:grpSpPr>
          <a:xfrm>
            <a:off x="5733194" y="2257468"/>
            <a:ext cx="446826" cy="327059"/>
            <a:chOff x="5733194" y="2431718"/>
            <a:chExt cx="446826" cy="327059"/>
          </a:xfrm>
        </p:grpSpPr>
        <p:sp>
          <p:nvSpPr>
            <p:cNvPr id="9359" name="Google Shape;9359;p62"/>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2"/>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2"/>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62"/>
          <p:cNvGrpSpPr/>
          <p:nvPr/>
        </p:nvGrpSpPr>
        <p:grpSpPr>
          <a:xfrm>
            <a:off x="4876780" y="2243814"/>
            <a:ext cx="407774" cy="356627"/>
            <a:chOff x="4876780" y="2418064"/>
            <a:chExt cx="407774" cy="356627"/>
          </a:xfrm>
        </p:grpSpPr>
        <p:sp>
          <p:nvSpPr>
            <p:cNvPr id="9363" name="Google Shape;9363;p62"/>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2"/>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2"/>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2"/>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2"/>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2"/>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2"/>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2"/>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1" name="Google Shape;9371;p62"/>
          <p:cNvGrpSpPr/>
          <p:nvPr/>
        </p:nvGrpSpPr>
        <p:grpSpPr>
          <a:xfrm>
            <a:off x="7070872" y="2236621"/>
            <a:ext cx="398321" cy="371013"/>
            <a:chOff x="7070872" y="2410871"/>
            <a:chExt cx="398321" cy="371013"/>
          </a:xfrm>
        </p:grpSpPr>
        <p:sp>
          <p:nvSpPr>
            <p:cNvPr id="9372" name="Google Shape;9372;p62"/>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2"/>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2"/>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2"/>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6" name="Google Shape;9376;p62"/>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7" name="Google Shape;9377;p62"/>
          <p:cNvGrpSpPr/>
          <p:nvPr/>
        </p:nvGrpSpPr>
        <p:grpSpPr>
          <a:xfrm>
            <a:off x="5318259" y="2807861"/>
            <a:ext cx="371013" cy="220787"/>
            <a:chOff x="5318259" y="2982111"/>
            <a:chExt cx="371013" cy="220787"/>
          </a:xfrm>
        </p:grpSpPr>
        <p:sp>
          <p:nvSpPr>
            <p:cNvPr id="9378" name="Google Shape;9378;p62"/>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2"/>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2"/>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2"/>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2"/>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2"/>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2"/>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2"/>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62"/>
          <p:cNvGrpSpPr/>
          <p:nvPr/>
        </p:nvGrpSpPr>
        <p:grpSpPr>
          <a:xfrm>
            <a:off x="7073928" y="2731507"/>
            <a:ext cx="371395" cy="371809"/>
            <a:chOff x="7073928" y="2905757"/>
            <a:chExt cx="371395" cy="371809"/>
          </a:xfrm>
        </p:grpSpPr>
        <p:sp>
          <p:nvSpPr>
            <p:cNvPr id="9387" name="Google Shape;9387;p62"/>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2"/>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2"/>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62"/>
          <p:cNvGrpSpPr/>
          <p:nvPr/>
        </p:nvGrpSpPr>
        <p:grpSpPr>
          <a:xfrm>
            <a:off x="6188327" y="2781158"/>
            <a:ext cx="371395" cy="272857"/>
            <a:chOff x="6188327" y="2955408"/>
            <a:chExt cx="371395" cy="272857"/>
          </a:xfrm>
        </p:grpSpPr>
        <p:sp>
          <p:nvSpPr>
            <p:cNvPr id="9391" name="Google Shape;9391;p62"/>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2"/>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3" name="Google Shape;9393;p62"/>
          <p:cNvGrpSpPr/>
          <p:nvPr/>
        </p:nvGrpSpPr>
        <p:grpSpPr>
          <a:xfrm>
            <a:off x="7521454" y="2731889"/>
            <a:ext cx="359651" cy="371013"/>
            <a:chOff x="7521454" y="2906139"/>
            <a:chExt cx="359651" cy="371013"/>
          </a:xfrm>
        </p:grpSpPr>
        <p:sp>
          <p:nvSpPr>
            <p:cNvPr id="9394" name="Google Shape;9394;p62"/>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2"/>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2"/>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2"/>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2"/>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62"/>
          <p:cNvGrpSpPr/>
          <p:nvPr/>
        </p:nvGrpSpPr>
        <p:grpSpPr>
          <a:xfrm>
            <a:off x="5782845" y="2732271"/>
            <a:ext cx="301661" cy="371013"/>
            <a:chOff x="5782845" y="2906521"/>
            <a:chExt cx="301661" cy="371013"/>
          </a:xfrm>
        </p:grpSpPr>
        <p:sp>
          <p:nvSpPr>
            <p:cNvPr id="9400" name="Google Shape;9400;p62"/>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2"/>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2"/>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62"/>
          <p:cNvGrpSpPr/>
          <p:nvPr/>
        </p:nvGrpSpPr>
        <p:grpSpPr>
          <a:xfrm>
            <a:off x="3539102" y="2253299"/>
            <a:ext cx="355099" cy="355481"/>
            <a:chOff x="3539102" y="2427549"/>
            <a:chExt cx="355099" cy="355481"/>
          </a:xfrm>
        </p:grpSpPr>
        <p:sp>
          <p:nvSpPr>
            <p:cNvPr id="9404" name="Google Shape;9404;p62"/>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2"/>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62"/>
          <p:cNvGrpSpPr/>
          <p:nvPr/>
        </p:nvGrpSpPr>
        <p:grpSpPr>
          <a:xfrm>
            <a:off x="6630539" y="2743252"/>
            <a:ext cx="371777" cy="349434"/>
            <a:chOff x="6630539" y="2917502"/>
            <a:chExt cx="371777" cy="349434"/>
          </a:xfrm>
        </p:grpSpPr>
        <p:sp>
          <p:nvSpPr>
            <p:cNvPr id="9407" name="Google Shape;9407;p62"/>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2"/>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2"/>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2"/>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2"/>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2"/>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2"/>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62"/>
          <p:cNvGrpSpPr/>
          <p:nvPr/>
        </p:nvGrpSpPr>
        <p:grpSpPr>
          <a:xfrm>
            <a:off x="2171474" y="3194979"/>
            <a:ext cx="408156" cy="343737"/>
            <a:chOff x="2171474" y="3369229"/>
            <a:chExt cx="408156" cy="343737"/>
          </a:xfrm>
        </p:grpSpPr>
        <p:sp>
          <p:nvSpPr>
            <p:cNvPr id="9415" name="Google Shape;9415;p62"/>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2"/>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2"/>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2"/>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62"/>
          <p:cNvGrpSpPr/>
          <p:nvPr/>
        </p:nvGrpSpPr>
        <p:grpSpPr>
          <a:xfrm>
            <a:off x="4891198" y="2750858"/>
            <a:ext cx="334634" cy="334634"/>
            <a:chOff x="4891198" y="2925108"/>
            <a:chExt cx="334634" cy="334634"/>
          </a:xfrm>
        </p:grpSpPr>
        <p:sp>
          <p:nvSpPr>
            <p:cNvPr id="9420" name="Google Shape;9420;p62"/>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2"/>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2"/>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2"/>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2"/>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2"/>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2"/>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2"/>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62"/>
          <p:cNvGrpSpPr/>
          <p:nvPr/>
        </p:nvGrpSpPr>
        <p:grpSpPr>
          <a:xfrm>
            <a:off x="7976174" y="2750858"/>
            <a:ext cx="334666" cy="334634"/>
            <a:chOff x="7976174" y="2925108"/>
            <a:chExt cx="334666" cy="334634"/>
          </a:xfrm>
        </p:grpSpPr>
        <p:sp>
          <p:nvSpPr>
            <p:cNvPr id="9429" name="Google Shape;9429;p62"/>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2"/>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2"/>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2"/>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2"/>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2"/>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2"/>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2"/>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2"/>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62"/>
          <p:cNvGrpSpPr/>
          <p:nvPr/>
        </p:nvGrpSpPr>
        <p:grpSpPr>
          <a:xfrm>
            <a:off x="3091957" y="3199881"/>
            <a:ext cx="354717" cy="332757"/>
            <a:chOff x="3091957" y="3374131"/>
            <a:chExt cx="354717" cy="332757"/>
          </a:xfrm>
        </p:grpSpPr>
        <p:sp>
          <p:nvSpPr>
            <p:cNvPr id="9439" name="Google Shape;9439;p62"/>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2"/>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2"/>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2"/>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2"/>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2"/>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62"/>
          <p:cNvGrpSpPr/>
          <p:nvPr/>
        </p:nvGrpSpPr>
        <p:grpSpPr>
          <a:xfrm>
            <a:off x="3988156" y="3205960"/>
            <a:ext cx="353954" cy="318880"/>
            <a:chOff x="3988156" y="3380210"/>
            <a:chExt cx="353954" cy="318880"/>
          </a:xfrm>
        </p:grpSpPr>
        <p:sp>
          <p:nvSpPr>
            <p:cNvPr id="9446" name="Google Shape;9446;p62"/>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2"/>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2"/>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2"/>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2"/>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62"/>
          <p:cNvGrpSpPr/>
          <p:nvPr/>
        </p:nvGrpSpPr>
        <p:grpSpPr>
          <a:xfrm>
            <a:off x="3541011" y="3193070"/>
            <a:ext cx="348257" cy="346188"/>
            <a:chOff x="3541011" y="3367320"/>
            <a:chExt cx="348257" cy="346188"/>
          </a:xfrm>
        </p:grpSpPr>
        <p:sp>
          <p:nvSpPr>
            <p:cNvPr id="9452" name="Google Shape;9452;p62"/>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2"/>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2"/>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2"/>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62"/>
          <p:cNvGrpSpPr/>
          <p:nvPr/>
        </p:nvGrpSpPr>
        <p:grpSpPr>
          <a:xfrm>
            <a:off x="1314678" y="3183967"/>
            <a:ext cx="334666" cy="365348"/>
            <a:chOff x="1314678" y="3358217"/>
            <a:chExt cx="334666" cy="365348"/>
          </a:xfrm>
        </p:grpSpPr>
        <p:sp>
          <p:nvSpPr>
            <p:cNvPr id="9457" name="Google Shape;9457;p62"/>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2"/>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2"/>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2"/>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2"/>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62"/>
          <p:cNvGrpSpPr/>
          <p:nvPr/>
        </p:nvGrpSpPr>
        <p:grpSpPr>
          <a:xfrm>
            <a:off x="1748582" y="3198385"/>
            <a:ext cx="359269" cy="335780"/>
            <a:chOff x="1748582" y="3372635"/>
            <a:chExt cx="359269" cy="335780"/>
          </a:xfrm>
        </p:grpSpPr>
        <p:sp>
          <p:nvSpPr>
            <p:cNvPr id="9463" name="Google Shape;9463;p62"/>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4" name="Google Shape;9464;p62"/>
            <p:cNvGrpSpPr/>
            <p:nvPr/>
          </p:nvGrpSpPr>
          <p:grpSpPr>
            <a:xfrm>
              <a:off x="1748582" y="3372635"/>
              <a:ext cx="333520" cy="335780"/>
              <a:chOff x="1748582" y="3372635"/>
              <a:chExt cx="333520" cy="335780"/>
            </a:xfrm>
          </p:grpSpPr>
          <p:sp>
            <p:nvSpPr>
              <p:cNvPr id="9465" name="Google Shape;9465;p62"/>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2"/>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2"/>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8" name="Google Shape;9468;p62"/>
          <p:cNvGrpSpPr/>
          <p:nvPr/>
        </p:nvGrpSpPr>
        <p:grpSpPr>
          <a:xfrm>
            <a:off x="2640993" y="3183585"/>
            <a:ext cx="365348" cy="364966"/>
            <a:chOff x="2640993" y="3357835"/>
            <a:chExt cx="365348" cy="364966"/>
          </a:xfrm>
        </p:grpSpPr>
        <p:sp>
          <p:nvSpPr>
            <p:cNvPr id="9469" name="Google Shape;9469;p62"/>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2"/>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2"/>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2"/>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2"/>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2"/>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2"/>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2"/>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2"/>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2"/>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62"/>
          <p:cNvGrpSpPr/>
          <p:nvPr/>
        </p:nvGrpSpPr>
        <p:grpSpPr>
          <a:xfrm>
            <a:off x="4886264" y="3191924"/>
            <a:ext cx="350548" cy="350198"/>
            <a:chOff x="4886264" y="3366174"/>
            <a:chExt cx="350548" cy="350198"/>
          </a:xfrm>
        </p:grpSpPr>
        <p:sp>
          <p:nvSpPr>
            <p:cNvPr id="9480" name="Google Shape;9480;p62"/>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2"/>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2"/>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2"/>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2"/>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2"/>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2"/>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2"/>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2"/>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2"/>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2"/>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2"/>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2"/>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62"/>
          <p:cNvGrpSpPr/>
          <p:nvPr/>
        </p:nvGrpSpPr>
        <p:grpSpPr>
          <a:xfrm>
            <a:off x="5331913" y="3239697"/>
            <a:ext cx="347143" cy="254684"/>
            <a:chOff x="5331913" y="3413947"/>
            <a:chExt cx="347143" cy="254684"/>
          </a:xfrm>
        </p:grpSpPr>
        <p:sp>
          <p:nvSpPr>
            <p:cNvPr id="9494" name="Google Shape;9494;p62"/>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2"/>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2"/>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2"/>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2"/>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2"/>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62"/>
          <p:cNvGrpSpPr/>
          <p:nvPr/>
        </p:nvGrpSpPr>
        <p:grpSpPr>
          <a:xfrm>
            <a:off x="5776798" y="3235528"/>
            <a:ext cx="346379" cy="264518"/>
            <a:chOff x="5776798" y="3409778"/>
            <a:chExt cx="346379" cy="264518"/>
          </a:xfrm>
        </p:grpSpPr>
        <p:sp>
          <p:nvSpPr>
            <p:cNvPr id="9501" name="Google Shape;9501;p62"/>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2"/>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2"/>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2"/>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2"/>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2"/>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62"/>
          <p:cNvGrpSpPr/>
          <p:nvPr/>
        </p:nvGrpSpPr>
        <p:grpSpPr>
          <a:xfrm>
            <a:off x="7108015" y="3222255"/>
            <a:ext cx="344883" cy="290299"/>
            <a:chOff x="7108015" y="3396505"/>
            <a:chExt cx="344883" cy="290299"/>
          </a:xfrm>
        </p:grpSpPr>
        <p:sp>
          <p:nvSpPr>
            <p:cNvPr id="9508" name="Google Shape;9508;p62"/>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2"/>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2"/>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2"/>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62"/>
          <p:cNvGrpSpPr/>
          <p:nvPr/>
        </p:nvGrpSpPr>
        <p:grpSpPr>
          <a:xfrm>
            <a:off x="7551754" y="3216558"/>
            <a:ext cx="344883" cy="301311"/>
            <a:chOff x="7551754" y="3390808"/>
            <a:chExt cx="344883" cy="301311"/>
          </a:xfrm>
        </p:grpSpPr>
        <p:sp>
          <p:nvSpPr>
            <p:cNvPr id="9513" name="Google Shape;9513;p62"/>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2"/>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2"/>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2"/>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2"/>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2"/>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2"/>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2"/>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2"/>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2"/>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2"/>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62"/>
          <p:cNvGrpSpPr/>
          <p:nvPr/>
        </p:nvGrpSpPr>
        <p:grpSpPr>
          <a:xfrm>
            <a:off x="6707084" y="3213153"/>
            <a:ext cx="261145" cy="308504"/>
            <a:chOff x="6707084" y="3387403"/>
            <a:chExt cx="261145" cy="308504"/>
          </a:xfrm>
        </p:grpSpPr>
        <p:sp>
          <p:nvSpPr>
            <p:cNvPr id="9525" name="Google Shape;9525;p62"/>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2"/>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2"/>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2"/>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62"/>
          <p:cNvGrpSpPr/>
          <p:nvPr/>
        </p:nvGrpSpPr>
        <p:grpSpPr>
          <a:xfrm>
            <a:off x="848978" y="4123387"/>
            <a:ext cx="377824" cy="324418"/>
            <a:chOff x="848978" y="4297637"/>
            <a:chExt cx="377824" cy="324418"/>
          </a:xfrm>
        </p:grpSpPr>
        <p:sp>
          <p:nvSpPr>
            <p:cNvPr id="9530" name="Google Shape;9530;p62"/>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2"/>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62"/>
          <p:cNvGrpSpPr/>
          <p:nvPr/>
        </p:nvGrpSpPr>
        <p:grpSpPr>
          <a:xfrm>
            <a:off x="1754279" y="4112343"/>
            <a:ext cx="351439" cy="345965"/>
            <a:chOff x="1754279" y="4286593"/>
            <a:chExt cx="351439" cy="345965"/>
          </a:xfrm>
        </p:grpSpPr>
        <p:sp>
          <p:nvSpPr>
            <p:cNvPr id="9533" name="Google Shape;9533;p62"/>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2"/>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2"/>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2"/>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2"/>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62"/>
          <p:cNvGrpSpPr/>
          <p:nvPr/>
        </p:nvGrpSpPr>
        <p:grpSpPr>
          <a:xfrm>
            <a:off x="3996113" y="4116926"/>
            <a:ext cx="336512" cy="335048"/>
            <a:chOff x="3996113" y="4291176"/>
            <a:chExt cx="336512" cy="335048"/>
          </a:xfrm>
        </p:grpSpPr>
        <p:sp>
          <p:nvSpPr>
            <p:cNvPr id="9539" name="Google Shape;9539;p62"/>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2"/>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2"/>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2" name="Google Shape;9542;p62"/>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3" name="Google Shape;9543;p62"/>
          <p:cNvGrpSpPr/>
          <p:nvPr/>
        </p:nvGrpSpPr>
        <p:grpSpPr>
          <a:xfrm>
            <a:off x="2179081" y="4111261"/>
            <a:ext cx="397525" cy="348670"/>
            <a:chOff x="2179081" y="4285511"/>
            <a:chExt cx="397525" cy="348670"/>
          </a:xfrm>
        </p:grpSpPr>
        <p:sp>
          <p:nvSpPr>
            <p:cNvPr id="9544" name="Google Shape;9544;p62"/>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2"/>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62"/>
          <p:cNvGrpSpPr/>
          <p:nvPr/>
        </p:nvGrpSpPr>
        <p:grpSpPr>
          <a:xfrm>
            <a:off x="3584201" y="4120746"/>
            <a:ext cx="267574" cy="329415"/>
            <a:chOff x="3584201" y="4294996"/>
            <a:chExt cx="267574" cy="329415"/>
          </a:xfrm>
        </p:grpSpPr>
        <p:sp>
          <p:nvSpPr>
            <p:cNvPr id="9547" name="Google Shape;9547;p62"/>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2"/>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2"/>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2"/>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62"/>
          <p:cNvGrpSpPr/>
          <p:nvPr/>
        </p:nvGrpSpPr>
        <p:grpSpPr>
          <a:xfrm>
            <a:off x="3082855" y="4121478"/>
            <a:ext cx="375946" cy="327823"/>
            <a:chOff x="3082855" y="4295728"/>
            <a:chExt cx="375946" cy="327823"/>
          </a:xfrm>
        </p:grpSpPr>
        <p:sp>
          <p:nvSpPr>
            <p:cNvPr id="9552" name="Google Shape;9552;p62"/>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2"/>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2"/>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2"/>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2"/>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2"/>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2"/>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2"/>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2"/>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2"/>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2"/>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62"/>
          <p:cNvGrpSpPr/>
          <p:nvPr/>
        </p:nvGrpSpPr>
        <p:grpSpPr>
          <a:xfrm>
            <a:off x="2749016" y="4116926"/>
            <a:ext cx="150831" cy="336926"/>
            <a:chOff x="2749016" y="4291176"/>
            <a:chExt cx="150831" cy="336926"/>
          </a:xfrm>
        </p:grpSpPr>
        <p:sp>
          <p:nvSpPr>
            <p:cNvPr id="9564" name="Google Shape;9564;p62"/>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2"/>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2"/>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2"/>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62"/>
          <p:cNvGrpSpPr/>
          <p:nvPr/>
        </p:nvGrpSpPr>
        <p:grpSpPr>
          <a:xfrm>
            <a:off x="7127716" y="4105182"/>
            <a:ext cx="248254" cy="361942"/>
            <a:chOff x="7127716" y="4279432"/>
            <a:chExt cx="248254" cy="361942"/>
          </a:xfrm>
        </p:grpSpPr>
        <p:sp>
          <p:nvSpPr>
            <p:cNvPr id="9569" name="Google Shape;9569;p62"/>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2"/>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2"/>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2"/>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2"/>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2"/>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2"/>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2"/>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2"/>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62"/>
          <p:cNvGrpSpPr/>
          <p:nvPr/>
        </p:nvGrpSpPr>
        <p:grpSpPr>
          <a:xfrm>
            <a:off x="7565408" y="4105182"/>
            <a:ext cx="248255" cy="361942"/>
            <a:chOff x="7565408" y="4279432"/>
            <a:chExt cx="248255" cy="361942"/>
          </a:xfrm>
        </p:grpSpPr>
        <p:sp>
          <p:nvSpPr>
            <p:cNvPr id="9579" name="Google Shape;9579;p62"/>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2"/>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2"/>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2"/>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2"/>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2"/>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2"/>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2"/>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62"/>
          <p:cNvGrpSpPr/>
          <p:nvPr/>
        </p:nvGrpSpPr>
        <p:grpSpPr>
          <a:xfrm>
            <a:off x="6264109" y="4105182"/>
            <a:ext cx="225498" cy="361560"/>
            <a:chOff x="6264109" y="4279432"/>
            <a:chExt cx="225498" cy="361560"/>
          </a:xfrm>
        </p:grpSpPr>
        <p:sp>
          <p:nvSpPr>
            <p:cNvPr id="9588" name="Google Shape;9588;p62"/>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2"/>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62"/>
          <p:cNvGrpSpPr/>
          <p:nvPr/>
        </p:nvGrpSpPr>
        <p:grpSpPr>
          <a:xfrm>
            <a:off x="7929578" y="4110115"/>
            <a:ext cx="395266" cy="351312"/>
            <a:chOff x="7929578" y="4284365"/>
            <a:chExt cx="395266" cy="351312"/>
          </a:xfrm>
        </p:grpSpPr>
        <p:sp>
          <p:nvSpPr>
            <p:cNvPr id="9591" name="Google Shape;9591;p62"/>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2"/>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2"/>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2"/>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62"/>
          <p:cNvGrpSpPr/>
          <p:nvPr/>
        </p:nvGrpSpPr>
        <p:grpSpPr>
          <a:xfrm>
            <a:off x="6595502" y="4149527"/>
            <a:ext cx="426315" cy="332826"/>
            <a:chOff x="6639652" y="4323777"/>
            <a:chExt cx="426315" cy="332826"/>
          </a:xfrm>
        </p:grpSpPr>
        <p:sp>
          <p:nvSpPr>
            <p:cNvPr id="9596" name="Google Shape;9596;p62"/>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2"/>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2"/>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2"/>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2"/>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2"/>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2"/>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2"/>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2"/>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2"/>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62"/>
          <p:cNvGrpSpPr/>
          <p:nvPr/>
        </p:nvGrpSpPr>
        <p:grpSpPr>
          <a:xfrm>
            <a:off x="5357662" y="4123387"/>
            <a:ext cx="287275" cy="326296"/>
            <a:chOff x="5357662" y="4297637"/>
            <a:chExt cx="287275" cy="326296"/>
          </a:xfrm>
        </p:grpSpPr>
        <p:sp>
          <p:nvSpPr>
            <p:cNvPr id="9607" name="Google Shape;9607;p62"/>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2"/>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2"/>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2"/>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2"/>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62"/>
          <p:cNvGrpSpPr/>
          <p:nvPr/>
        </p:nvGrpSpPr>
        <p:grpSpPr>
          <a:xfrm>
            <a:off x="5774124" y="4120300"/>
            <a:ext cx="331611" cy="331674"/>
            <a:chOff x="5774124" y="4294550"/>
            <a:chExt cx="331611" cy="331674"/>
          </a:xfrm>
        </p:grpSpPr>
        <p:sp>
          <p:nvSpPr>
            <p:cNvPr id="9613" name="Google Shape;9613;p62"/>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2"/>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62"/>
          <p:cNvGrpSpPr/>
          <p:nvPr/>
        </p:nvGrpSpPr>
        <p:grpSpPr>
          <a:xfrm>
            <a:off x="4890434" y="4113139"/>
            <a:ext cx="345997" cy="346029"/>
            <a:chOff x="4890434" y="4287389"/>
            <a:chExt cx="345997" cy="346029"/>
          </a:xfrm>
        </p:grpSpPr>
        <p:sp>
          <p:nvSpPr>
            <p:cNvPr id="9616" name="Google Shape;9616;p62"/>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2"/>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2"/>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2"/>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2"/>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2"/>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2"/>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62"/>
          <p:cNvGrpSpPr/>
          <p:nvPr/>
        </p:nvGrpSpPr>
        <p:grpSpPr>
          <a:xfrm>
            <a:off x="2165809" y="3636809"/>
            <a:ext cx="422542" cy="342973"/>
            <a:chOff x="2165809" y="3811059"/>
            <a:chExt cx="422542" cy="342973"/>
          </a:xfrm>
        </p:grpSpPr>
        <p:sp>
          <p:nvSpPr>
            <p:cNvPr id="9624" name="Google Shape;9624;p62"/>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2"/>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2"/>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2"/>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2"/>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2"/>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2"/>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2"/>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2"/>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2"/>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2"/>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2"/>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2"/>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2"/>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2"/>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2"/>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2"/>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2"/>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2" name="Google Shape;9642;p62"/>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3" name="Google Shape;9643;p62"/>
          <p:cNvGrpSpPr/>
          <p:nvPr/>
        </p:nvGrpSpPr>
        <p:grpSpPr>
          <a:xfrm>
            <a:off x="903530" y="3631875"/>
            <a:ext cx="264550" cy="353222"/>
            <a:chOff x="903530" y="3806125"/>
            <a:chExt cx="264550" cy="353222"/>
          </a:xfrm>
        </p:grpSpPr>
        <p:sp>
          <p:nvSpPr>
            <p:cNvPr id="9644" name="Google Shape;9644;p62"/>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2"/>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2"/>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2"/>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62"/>
          <p:cNvGrpSpPr/>
          <p:nvPr/>
        </p:nvGrpSpPr>
        <p:grpSpPr>
          <a:xfrm>
            <a:off x="850092" y="3178684"/>
            <a:ext cx="369517" cy="375660"/>
            <a:chOff x="850092" y="3352934"/>
            <a:chExt cx="369517" cy="375660"/>
          </a:xfrm>
        </p:grpSpPr>
        <p:sp>
          <p:nvSpPr>
            <p:cNvPr id="9649" name="Google Shape;9649;p62"/>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2"/>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2"/>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2"/>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2"/>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62"/>
          <p:cNvGrpSpPr/>
          <p:nvPr/>
        </p:nvGrpSpPr>
        <p:grpSpPr>
          <a:xfrm>
            <a:off x="2611458" y="3642124"/>
            <a:ext cx="426329" cy="332375"/>
            <a:chOff x="2611458" y="3816374"/>
            <a:chExt cx="426329" cy="332375"/>
          </a:xfrm>
        </p:grpSpPr>
        <p:sp>
          <p:nvSpPr>
            <p:cNvPr id="9655" name="Google Shape;9655;p62"/>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2"/>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2"/>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2"/>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2"/>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2"/>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2"/>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2"/>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2"/>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2"/>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5" name="Google Shape;9665;p62"/>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6" name="Google Shape;9666;p62"/>
          <p:cNvGrpSpPr/>
          <p:nvPr/>
        </p:nvGrpSpPr>
        <p:grpSpPr>
          <a:xfrm>
            <a:off x="4019984" y="3631143"/>
            <a:ext cx="293704" cy="353954"/>
            <a:chOff x="4019984" y="3805393"/>
            <a:chExt cx="293704" cy="353954"/>
          </a:xfrm>
        </p:grpSpPr>
        <p:sp>
          <p:nvSpPr>
            <p:cNvPr id="9667" name="Google Shape;9667;p62"/>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2"/>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62"/>
          <p:cNvGrpSpPr/>
          <p:nvPr/>
        </p:nvGrpSpPr>
        <p:grpSpPr>
          <a:xfrm>
            <a:off x="8006505" y="3215794"/>
            <a:ext cx="323654" cy="303189"/>
            <a:chOff x="8006505" y="3390044"/>
            <a:chExt cx="323654" cy="303189"/>
          </a:xfrm>
        </p:grpSpPr>
        <p:sp>
          <p:nvSpPr>
            <p:cNvPr id="9670" name="Google Shape;9670;p62"/>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2"/>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2"/>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2"/>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2"/>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2"/>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62"/>
          <p:cNvGrpSpPr/>
          <p:nvPr/>
        </p:nvGrpSpPr>
        <p:grpSpPr>
          <a:xfrm>
            <a:off x="1299146" y="3632257"/>
            <a:ext cx="367990" cy="351312"/>
            <a:chOff x="1299146" y="3806507"/>
            <a:chExt cx="367990" cy="351312"/>
          </a:xfrm>
        </p:grpSpPr>
        <p:sp>
          <p:nvSpPr>
            <p:cNvPr id="9677" name="Google Shape;9677;p62"/>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2"/>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9" name="Google Shape;9679;p62"/>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0" name="Google Shape;9680;p62"/>
          <p:cNvGrpSpPr/>
          <p:nvPr/>
        </p:nvGrpSpPr>
        <p:grpSpPr>
          <a:xfrm>
            <a:off x="7550258" y="3658420"/>
            <a:ext cx="371395" cy="301279"/>
            <a:chOff x="7550258" y="3832670"/>
            <a:chExt cx="371395" cy="301279"/>
          </a:xfrm>
        </p:grpSpPr>
        <p:sp>
          <p:nvSpPr>
            <p:cNvPr id="9681" name="Google Shape;9681;p62"/>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2"/>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2"/>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2"/>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2"/>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2"/>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2"/>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2"/>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2"/>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2"/>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2"/>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2"/>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2"/>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2"/>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2"/>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2"/>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2"/>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2"/>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9" name="Google Shape;9699;p62"/>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0" name="Google Shape;9700;p62"/>
          <p:cNvGrpSpPr/>
          <p:nvPr/>
        </p:nvGrpSpPr>
        <p:grpSpPr>
          <a:xfrm>
            <a:off x="6659725" y="3633785"/>
            <a:ext cx="367608" cy="350548"/>
            <a:chOff x="6659725" y="3808035"/>
            <a:chExt cx="367608" cy="350548"/>
          </a:xfrm>
        </p:grpSpPr>
        <p:sp>
          <p:nvSpPr>
            <p:cNvPr id="9701" name="Google Shape;9701;p62"/>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2"/>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62"/>
          <p:cNvGrpSpPr/>
          <p:nvPr/>
        </p:nvGrpSpPr>
        <p:grpSpPr>
          <a:xfrm>
            <a:off x="6219391" y="3642506"/>
            <a:ext cx="356627" cy="334252"/>
            <a:chOff x="6219391" y="3816756"/>
            <a:chExt cx="356627" cy="334252"/>
          </a:xfrm>
        </p:grpSpPr>
        <p:sp>
          <p:nvSpPr>
            <p:cNvPr id="9704" name="Google Shape;9704;p62"/>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2"/>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2"/>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2"/>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62"/>
          <p:cNvGrpSpPr/>
          <p:nvPr/>
        </p:nvGrpSpPr>
        <p:grpSpPr>
          <a:xfrm>
            <a:off x="5778676" y="3652722"/>
            <a:ext cx="349052" cy="313055"/>
            <a:chOff x="5778676" y="3826972"/>
            <a:chExt cx="349052" cy="313055"/>
          </a:xfrm>
        </p:grpSpPr>
        <p:sp>
          <p:nvSpPr>
            <p:cNvPr id="9709" name="Google Shape;9709;p62"/>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2"/>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2"/>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2"/>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2"/>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62"/>
          <p:cNvGrpSpPr/>
          <p:nvPr/>
        </p:nvGrpSpPr>
        <p:grpSpPr>
          <a:xfrm>
            <a:off x="5355784" y="3660297"/>
            <a:ext cx="299019" cy="297905"/>
            <a:chOff x="5355784" y="3834547"/>
            <a:chExt cx="299019" cy="297905"/>
          </a:xfrm>
        </p:grpSpPr>
        <p:sp>
          <p:nvSpPr>
            <p:cNvPr id="9715" name="Google Shape;9715;p62"/>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2"/>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2"/>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2"/>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9" name="Google Shape;9719;p62"/>
          <p:cNvGrpSpPr/>
          <p:nvPr/>
        </p:nvGrpSpPr>
        <p:grpSpPr>
          <a:xfrm>
            <a:off x="8036455" y="3633021"/>
            <a:ext cx="292176" cy="353985"/>
            <a:chOff x="8036455" y="3807271"/>
            <a:chExt cx="292176" cy="353985"/>
          </a:xfrm>
        </p:grpSpPr>
        <p:sp>
          <p:nvSpPr>
            <p:cNvPr id="9720" name="Google Shape;9720;p62"/>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2"/>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2" name="Google Shape;9722;p6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9723" name="Google Shape;9723;p6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9724" name="Google Shape;9724;p62"/>
          <p:cNvGrpSpPr/>
          <p:nvPr/>
        </p:nvGrpSpPr>
        <p:grpSpPr>
          <a:xfrm>
            <a:off x="4874902" y="3634549"/>
            <a:ext cx="345615" cy="350835"/>
            <a:chOff x="4874902" y="3808799"/>
            <a:chExt cx="345615" cy="350835"/>
          </a:xfrm>
        </p:grpSpPr>
        <p:sp>
          <p:nvSpPr>
            <p:cNvPr id="9725" name="Google Shape;9725;p62"/>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2"/>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2"/>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2"/>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2"/>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2"/>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2"/>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2"/>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2"/>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2"/>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2"/>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2"/>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2"/>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2"/>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2"/>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2"/>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2"/>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62"/>
          <p:cNvGrpSpPr/>
          <p:nvPr/>
        </p:nvGrpSpPr>
        <p:grpSpPr>
          <a:xfrm>
            <a:off x="3095745" y="3631143"/>
            <a:ext cx="352840" cy="354717"/>
            <a:chOff x="3095745" y="3805393"/>
            <a:chExt cx="352840" cy="354717"/>
          </a:xfrm>
        </p:grpSpPr>
        <p:sp>
          <p:nvSpPr>
            <p:cNvPr id="9743" name="Google Shape;9743;p62"/>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2"/>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2"/>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2"/>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2"/>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2"/>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52" name="Shape 9752"/>
        <p:cNvGrpSpPr/>
        <p:nvPr/>
      </p:nvGrpSpPr>
      <p:grpSpPr>
        <a:xfrm>
          <a:off x="0" y="0"/>
          <a:ext cx="0" cy="0"/>
          <a:chOff x="0" y="0"/>
          <a:chExt cx="0" cy="0"/>
        </a:xfrm>
      </p:grpSpPr>
      <p:grpSp>
        <p:nvGrpSpPr>
          <p:cNvPr id="9753" name="Google Shape;9753;p63"/>
          <p:cNvGrpSpPr/>
          <p:nvPr/>
        </p:nvGrpSpPr>
        <p:grpSpPr>
          <a:xfrm>
            <a:off x="2733780" y="4039081"/>
            <a:ext cx="342144" cy="362704"/>
            <a:chOff x="2704005" y="4258781"/>
            <a:chExt cx="342144" cy="362704"/>
          </a:xfrm>
        </p:grpSpPr>
        <p:sp>
          <p:nvSpPr>
            <p:cNvPr id="9754" name="Google Shape;9754;p63"/>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3"/>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3"/>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3"/>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3"/>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3"/>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3"/>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63"/>
          <p:cNvGrpSpPr/>
          <p:nvPr/>
        </p:nvGrpSpPr>
        <p:grpSpPr>
          <a:xfrm>
            <a:off x="2157462" y="4083096"/>
            <a:ext cx="347435" cy="363370"/>
            <a:chOff x="2157462" y="4258496"/>
            <a:chExt cx="347435" cy="363370"/>
          </a:xfrm>
        </p:grpSpPr>
        <p:sp>
          <p:nvSpPr>
            <p:cNvPr id="9762" name="Google Shape;9762;p63"/>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3"/>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3"/>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63"/>
          <p:cNvGrpSpPr/>
          <p:nvPr/>
        </p:nvGrpSpPr>
        <p:grpSpPr>
          <a:xfrm>
            <a:off x="4010963" y="3588381"/>
            <a:ext cx="343665" cy="363211"/>
            <a:chOff x="4010963" y="3763781"/>
            <a:chExt cx="343665" cy="363211"/>
          </a:xfrm>
        </p:grpSpPr>
        <p:sp>
          <p:nvSpPr>
            <p:cNvPr id="9766" name="Google Shape;9766;p63"/>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3"/>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3"/>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3"/>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3"/>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63"/>
          <p:cNvGrpSpPr/>
          <p:nvPr/>
        </p:nvGrpSpPr>
        <p:grpSpPr>
          <a:xfrm>
            <a:off x="2214042" y="3635109"/>
            <a:ext cx="368153" cy="311193"/>
            <a:chOff x="2214042" y="3810509"/>
            <a:chExt cx="368153" cy="311193"/>
          </a:xfrm>
        </p:grpSpPr>
        <p:sp>
          <p:nvSpPr>
            <p:cNvPr id="9772" name="Google Shape;9772;p63"/>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3"/>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63"/>
          <p:cNvGrpSpPr/>
          <p:nvPr/>
        </p:nvGrpSpPr>
        <p:grpSpPr>
          <a:xfrm>
            <a:off x="1797413" y="3606819"/>
            <a:ext cx="367805" cy="367773"/>
            <a:chOff x="1768938" y="3782219"/>
            <a:chExt cx="367805" cy="367773"/>
          </a:xfrm>
        </p:grpSpPr>
        <p:sp>
          <p:nvSpPr>
            <p:cNvPr id="9775" name="Google Shape;9775;p63"/>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3"/>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3"/>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3"/>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3"/>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63"/>
          <p:cNvGrpSpPr/>
          <p:nvPr/>
        </p:nvGrpSpPr>
        <p:grpSpPr>
          <a:xfrm>
            <a:off x="2681385" y="3623039"/>
            <a:ext cx="325544" cy="327413"/>
            <a:chOff x="2681385" y="3798439"/>
            <a:chExt cx="325544" cy="327413"/>
          </a:xfrm>
        </p:grpSpPr>
        <p:sp>
          <p:nvSpPr>
            <p:cNvPr id="9781" name="Google Shape;9781;p63"/>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3"/>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3"/>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3"/>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3"/>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3"/>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3"/>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63"/>
          <p:cNvGrpSpPr/>
          <p:nvPr/>
        </p:nvGrpSpPr>
        <p:grpSpPr>
          <a:xfrm>
            <a:off x="6243928" y="4088102"/>
            <a:ext cx="274254" cy="350824"/>
            <a:chOff x="6243928" y="4263502"/>
            <a:chExt cx="274254" cy="350824"/>
          </a:xfrm>
        </p:grpSpPr>
        <p:sp>
          <p:nvSpPr>
            <p:cNvPr id="9789" name="Google Shape;9789;p63"/>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3"/>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3"/>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3"/>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3"/>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3"/>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3"/>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3"/>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63"/>
          <p:cNvGrpSpPr/>
          <p:nvPr/>
        </p:nvGrpSpPr>
        <p:grpSpPr>
          <a:xfrm>
            <a:off x="3560600" y="3587938"/>
            <a:ext cx="352345" cy="363655"/>
            <a:chOff x="3560600" y="3763338"/>
            <a:chExt cx="352345" cy="363655"/>
          </a:xfrm>
        </p:grpSpPr>
        <p:sp>
          <p:nvSpPr>
            <p:cNvPr id="9798" name="Google Shape;9798;p63"/>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3"/>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3"/>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63"/>
          <p:cNvGrpSpPr/>
          <p:nvPr/>
        </p:nvGrpSpPr>
        <p:grpSpPr>
          <a:xfrm>
            <a:off x="5790556" y="4085852"/>
            <a:ext cx="279513" cy="356083"/>
            <a:chOff x="5790556" y="4261252"/>
            <a:chExt cx="279513" cy="356083"/>
          </a:xfrm>
        </p:grpSpPr>
        <p:sp>
          <p:nvSpPr>
            <p:cNvPr id="9802" name="Google Shape;9802;p63"/>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3"/>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3"/>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3"/>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3"/>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3"/>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3"/>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9" name="Google Shape;9809;p63"/>
          <p:cNvGrpSpPr/>
          <p:nvPr/>
        </p:nvGrpSpPr>
        <p:grpSpPr>
          <a:xfrm>
            <a:off x="5341333" y="4085852"/>
            <a:ext cx="278752" cy="356463"/>
            <a:chOff x="5341333" y="4261252"/>
            <a:chExt cx="278752" cy="356463"/>
          </a:xfrm>
        </p:grpSpPr>
        <p:sp>
          <p:nvSpPr>
            <p:cNvPr id="9810" name="Google Shape;9810;p63"/>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3"/>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3"/>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3"/>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3"/>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3"/>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3"/>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7" name="Google Shape;9817;p63"/>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8" name="Google Shape;9818;p63"/>
          <p:cNvGrpSpPr/>
          <p:nvPr/>
        </p:nvGrpSpPr>
        <p:grpSpPr>
          <a:xfrm>
            <a:off x="3103646" y="3590676"/>
            <a:ext cx="360233" cy="362451"/>
            <a:chOff x="3107608" y="3763401"/>
            <a:chExt cx="360233" cy="362451"/>
          </a:xfrm>
        </p:grpSpPr>
        <p:sp>
          <p:nvSpPr>
            <p:cNvPr id="9819" name="Google Shape;9819;p63"/>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3"/>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3"/>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63"/>
          <p:cNvGrpSpPr/>
          <p:nvPr/>
        </p:nvGrpSpPr>
        <p:grpSpPr>
          <a:xfrm>
            <a:off x="889343" y="3625827"/>
            <a:ext cx="351585" cy="339705"/>
            <a:chOff x="889343" y="3801227"/>
            <a:chExt cx="351585" cy="339705"/>
          </a:xfrm>
        </p:grpSpPr>
        <p:sp>
          <p:nvSpPr>
            <p:cNvPr id="9823" name="Google Shape;9823;p63"/>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3"/>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3"/>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3"/>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3"/>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63"/>
          <p:cNvGrpSpPr/>
          <p:nvPr/>
        </p:nvGrpSpPr>
        <p:grpSpPr>
          <a:xfrm>
            <a:off x="4896609" y="4085472"/>
            <a:ext cx="278784" cy="355323"/>
            <a:chOff x="4896609" y="4260872"/>
            <a:chExt cx="278784" cy="355323"/>
          </a:xfrm>
        </p:grpSpPr>
        <p:sp>
          <p:nvSpPr>
            <p:cNvPr id="9829" name="Google Shape;9829;p63"/>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3"/>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3"/>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3"/>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3"/>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3"/>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63"/>
          <p:cNvGrpSpPr/>
          <p:nvPr/>
        </p:nvGrpSpPr>
        <p:grpSpPr>
          <a:xfrm>
            <a:off x="7598438" y="4090731"/>
            <a:ext cx="260283" cy="345914"/>
            <a:chOff x="7598438" y="4266131"/>
            <a:chExt cx="260283" cy="345914"/>
          </a:xfrm>
        </p:grpSpPr>
        <p:sp>
          <p:nvSpPr>
            <p:cNvPr id="9836" name="Google Shape;9836;p63"/>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3"/>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3"/>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3"/>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3"/>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3"/>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3"/>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63"/>
          <p:cNvGrpSpPr/>
          <p:nvPr/>
        </p:nvGrpSpPr>
        <p:grpSpPr>
          <a:xfrm>
            <a:off x="1767069" y="3184746"/>
            <a:ext cx="286324" cy="348163"/>
            <a:chOff x="1767069" y="3360146"/>
            <a:chExt cx="286324" cy="348163"/>
          </a:xfrm>
        </p:grpSpPr>
        <p:sp>
          <p:nvSpPr>
            <p:cNvPr id="9844" name="Google Shape;9844;p63"/>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3"/>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3"/>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3"/>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3"/>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3"/>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3"/>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63"/>
          <p:cNvGrpSpPr/>
          <p:nvPr/>
        </p:nvGrpSpPr>
        <p:grpSpPr>
          <a:xfrm>
            <a:off x="7149944" y="4090731"/>
            <a:ext cx="260283" cy="345914"/>
            <a:chOff x="7149944" y="4266131"/>
            <a:chExt cx="260283" cy="345914"/>
          </a:xfrm>
        </p:grpSpPr>
        <p:sp>
          <p:nvSpPr>
            <p:cNvPr id="9852" name="Google Shape;9852;p63"/>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3"/>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3"/>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3"/>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3"/>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3"/>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3"/>
          <p:cNvGrpSpPr/>
          <p:nvPr/>
        </p:nvGrpSpPr>
        <p:grpSpPr>
          <a:xfrm>
            <a:off x="6695051" y="4083951"/>
            <a:ext cx="270104" cy="360233"/>
            <a:chOff x="6695051" y="4259351"/>
            <a:chExt cx="270104" cy="360233"/>
          </a:xfrm>
        </p:grpSpPr>
        <p:sp>
          <p:nvSpPr>
            <p:cNvPr id="9859" name="Google Shape;9859;p63"/>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3"/>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3"/>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3"/>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63"/>
          <p:cNvGrpSpPr/>
          <p:nvPr/>
        </p:nvGrpSpPr>
        <p:grpSpPr>
          <a:xfrm>
            <a:off x="8047661" y="4082051"/>
            <a:ext cx="277263" cy="362514"/>
            <a:chOff x="8047661" y="4257451"/>
            <a:chExt cx="277263" cy="362514"/>
          </a:xfrm>
        </p:grpSpPr>
        <p:sp>
          <p:nvSpPr>
            <p:cNvPr id="9864" name="Google Shape;9864;p63"/>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3"/>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3"/>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3"/>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63"/>
          <p:cNvGrpSpPr/>
          <p:nvPr/>
        </p:nvGrpSpPr>
        <p:grpSpPr>
          <a:xfrm>
            <a:off x="6248078" y="3609068"/>
            <a:ext cx="277263" cy="356115"/>
            <a:chOff x="6248078" y="3784468"/>
            <a:chExt cx="277263" cy="356115"/>
          </a:xfrm>
        </p:grpSpPr>
        <p:sp>
          <p:nvSpPr>
            <p:cNvPr id="9869" name="Google Shape;9869;p63"/>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3"/>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3"/>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3"/>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3"/>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63"/>
          <p:cNvGrpSpPr/>
          <p:nvPr/>
        </p:nvGrpSpPr>
        <p:grpSpPr>
          <a:xfrm>
            <a:off x="5800725" y="3610589"/>
            <a:ext cx="277644" cy="354594"/>
            <a:chOff x="5800725" y="3785989"/>
            <a:chExt cx="277644" cy="354594"/>
          </a:xfrm>
        </p:grpSpPr>
        <p:sp>
          <p:nvSpPr>
            <p:cNvPr id="9875" name="Google Shape;9875;p63"/>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3"/>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3"/>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3"/>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3"/>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3"/>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3"/>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63"/>
          <p:cNvGrpSpPr/>
          <p:nvPr/>
        </p:nvGrpSpPr>
        <p:grpSpPr>
          <a:xfrm>
            <a:off x="2206122" y="3185348"/>
            <a:ext cx="308183" cy="347561"/>
            <a:chOff x="2206122" y="3360748"/>
            <a:chExt cx="308183" cy="347561"/>
          </a:xfrm>
        </p:grpSpPr>
        <p:sp>
          <p:nvSpPr>
            <p:cNvPr id="9883" name="Google Shape;9883;p63"/>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3"/>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3"/>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3"/>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3"/>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63"/>
          <p:cNvGrpSpPr/>
          <p:nvPr/>
        </p:nvGrpSpPr>
        <p:grpSpPr>
          <a:xfrm>
            <a:off x="5353403" y="3610209"/>
            <a:ext cx="277992" cy="354974"/>
            <a:chOff x="5353403" y="3785609"/>
            <a:chExt cx="277992" cy="354974"/>
          </a:xfrm>
        </p:grpSpPr>
        <p:sp>
          <p:nvSpPr>
            <p:cNvPr id="9889" name="Google Shape;9889;p63"/>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3"/>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3"/>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3"/>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3"/>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3"/>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63"/>
          <p:cNvGrpSpPr/>
          <p:nvPr/>
        </p:nvGrpSpPr>
        <p:grpSpPr>
          <a:xfrm>
            <a:off x="4896229" y="3610589"/>
            <a:ext cx="278784" cy="354594"/>
            <a:chOff x="4896229" y="3785989"/>
            <a:chExt cx="278784" cy="354594"/>
          </a:xfrm>
        </p:grpSpPr>
        <p:sp>
          <p:nvSpPr>
            <p:cNvPr id="9896" name="Google Shape;9896;p63"/>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3"/>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3"/>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3"/>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3"/>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3"/>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63"/>
          <p:cNvGrpSpPr/>
          <p:nvPr/>
        </p:nvGrpSpPr>
        <p:grpSpPr>
          <a:xfrm>
            <a:off x="7592387" y="3612458"/>
            <a:ext cx="273874" cy="351204"/>
            <a:chOff x="7592387" y="3787858"/>
            <a:chExt cx="273874" cy="351204"/>
          </a:xfrm>
        </p:grpSpPr>
        <p:sp>
          <p:nvSpPr>
            <p:cNvPr id="9903" name="Google Shape;9903;p63"/>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3"/>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3"/>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3"/>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63"/>
          <p:cNvGrpSpPr/>
          <p:nvPr/>
        </p:nvGrpSpPr>
        <p:grpSpPr>
          <a:xfrm>
            <a:off x="7145794" y="3612458"/>
            <a:ext cx="274254" cy="350444"/>
            <a:chOff x="7145794" y="3787858"/>
            <a:chExt cx="274254" cy="350444"/>
          </a:xfrm>
        </p:grpSpPr>
        <p:sp>
          <p:nvSpPr>
            <p:cNvPr id="9908" name="Google Shape;9908;p63"/>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3"/>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3"/>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3"/>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3"/>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3"/>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63"/>
          <p:cNvGrpSpPr/>
          <p:nvPr/>
        </p:nvGrpSpPr>
        <p:grpSpPr>
          <a:xfrm>
            <a:off x="8054060" y="3611698"/>
            <a:ext cx="266334" cy="353834"/>
            <a:chOff x="8054060" y="3787098"/>
            <a:chExt cx="266334" cy="353834"/>
          </a:xfrm>
        </p:grpSpPr>
        <p:sp>
          <p:nvSpPr>
            <p:cNvPr id="9915" name="Google Shape;9915;p63"/>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3"/>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3"/>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3"/>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63"/>
          <p:cNvGrpSpPr/>
          <p:nvPr/>
        </p:nvGrpSpPr>
        <p:grpSpPr>
          <a:xfrm>
            <a:off x="6702211" y="3607199"/>
            <a:ext cx="270104" cy="361754"/>
            <a:chOff x="6702211" y="3782599"/>
            <a:chExt cx="270104" cy="361754"/>
          </a:xfrm>
        </p:grpSpPr>
        <p:sp>
          <p:nvSpPr>
            <p:cNvPr id="9920" name="Google Shape;9920;p63"/>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3"/>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3"/>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3"/>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3"/>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63"/>
          <p:cNvGrpSpPr/>
          <p:nvPr/>
        </p:nvGrpSpPr>
        <p:grpSpPr>
          <a:xfrm>
            <a:off x="3516886" y="3263327"/>
            <a:ext cx="391854" cy="269922"/>
            <a:chOff x="3516850" y="3406526"/>
            <a:chExt cx="369674" cy="254644"/>
          </a:xfrm>
        </p:grpSpPr>
        <p:sp>
          <p:nvSpPr>
            <p:cNvPr id="9926" name="Google Shape;9926;p63"/>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3"/>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3"/>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3"/>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63"/>
          <p:cNvGrpSpPr/>
          <p:nvPr/>
        </p:nvGrpSpPr>
        <p:grpSpPr>
          <a:xfrm>
            <a:off x="1310655" y="3185127"/>
            <a:ext cx="306314" cy="347403"/>
            <a:chOff x="1310655" y="3360527"/>
            <a:chExt cx="306314" cy="347403"/>
          </a:xfrm>
        </p:grpSpPr>
        <p:sp>
          <p:nvSpPr>
            <p:cNvPr id="9931" name="Google Shape;9931;p63"/>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3"/>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3"/>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3"/>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3"/>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63"/>
          <p:cNvGrpSpPr/>
          <p:nvPr/>
        </p:nvGrpSpPr>
        <p:grpSpPr>
          <a:xfrm>
            <a:off x="3119678" y="3184746"/>
            <a:ext cx="269343" cy="348543"/>
            <a:chOff x="3119678" y="3360146"/>
            <a:chExt cx="269343" cy="348543"/>
          </a:xfrm>
        </p:grpSpPr>
        <p:sp>
          <p:nvSpPr>
            <p:cNvPr id="9937" name="Google Shape;9937;p63"/>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3"/>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3"/>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3"/>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3"/>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3"/>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3"/>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63"/>
          <p:cNvGrpSpPr/>
          <p:nvPr/>
        </p:nvGrpSpPr>
        <p:grpSpPr>
          <a:xfrm>
            <a:off x="3967213" y="3181547"/>
            <a:ext cx="368185" cy="354753"/>
            <a:chOff x="3967213" y="3356947"/>
            <a:chExt cx="368185" cy="354753"/>
          </a:xfrm>
        </p:grpSpPr>
        <p:sp>
          <p:nvSpPr>
            <p:cNvPr id="9945" name="Google Shape;9945;p63"/>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3"/>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3"/>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3"/>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3"/>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63"/>
          <p:cNvGrpSpPr/>
          <p:nvPr/>
        </p:nvGrpSpPr>
        <p:grpSpPr>
          <a:xfrm>
            <a:off x="871254" y="3184746"/>
            <a:ext cx="285183" cy="347023"/>
            <a:chOff x="871254" y="3360146"/>
            <a:chExt cx="285183" cy="347023"/>
          </a:xfrm>
        </p:grpSpPr>
        <p:sp>
          <p:nvSpPr>
            <p:cNvPr id="9951" name="Google Shape;9951;p63"/>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3"/>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3"/>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3"/>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63"/>
          <p:cNvGrpSpPr/>
          <p:nvPr/>
        </p:nvGrpSpPr>
        <p:grpSpPr>
          <a:xfrm>
            <a:off x="2665165" y="3184746"/>
            <a:ext cx="281794" cy="349684"/>
            <a:chOff x="2665165" y="3360146"/>
            <a:chExt cx="281794" cy="349684"/>
          </a:xfrm>
        </p:grpSpPr>
        <p:sp>
          <p:nvSpPr>
            <p:cNvPr id="9956" name="Google Shape;9956;p63"/>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3"/>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3"/>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3"/>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3"/>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63"/>
          <p:cNvGrpSpPr/>
          <p:nvPr/>
        </p:nvGrpSpPr>
        <p:grpSpPr>
          <a:xfrm>
            <a:off x="7156344" y="3172296"/>
            <a:ext cx="264465" cy="353074"/>
            <a:chOff x="7156344" y="3347696"/>
            <a:chExt cx="264465" cy="353074"/>
          </a:xfrm>
        </p:grpSpPr>
        <p:sp>
          <p:nvSpPr>
            <p:cNvPr id="9962" name="Google Shape;9962;p63"/>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3"/>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3"/>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3"/>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3"/>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7" name="Google Shape;9967;p63"/>
          <p:cNvGrpSpPr/>
          <p:nvPr/>
        </p:nvGrpSpPr>
        <p:grpSpPr>
          <a:xfrm>
            <a:off x="6703732" y="3171536"/>
            <a:ext cx="264813" cy="352693"/>
            <a:chOff x="6703732" y="3346936"/>
            <a:chExt cx="264813" cy="352693"/>
          </a:xfrm>
        </p:grpSpPr>
        <p:sp>
          <p:nvSpPr>
            <p:cNvPr id="9968" name="Google Shape;9968;p63"/>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3"/>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3"/>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3"/>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3"/>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63"/>
          <p:cNvGrpSpPr/>
          <p:nvPr/>
        </p:nvGrpSpPr>
        <p:grpSpPr>
          <a:xfrm>
            <a:off x="6252228" y="3171536"/>
            <a:ext cx="265193" cy="352693"/>
            <a:chOff x="6252228" y="3346936"/>
            <a:chExt cx="265193" cy="352693"/>
          </a:xfrm>
        </p:grpSpPr>
        <p:sp>
          <p:nvSpPr>
            <p:cNvPr id="9974" name="Google Shape;9974;p63"/>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3"/>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3"/>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63"/>
          <p:cNvGrpSpPr/>
          <p:nvPr/>
        </p:nvGrpSpPr>
        <p:grpSpPr>
          <a:xfrm>
            <a:off x="5801105" y="3172296"/>
            <a:ext cx="264813" cy="351933"/>
            <a:chOff x="5801105" y="3347696"/>
            <a:chExt cx="264813" cy="351933"/>
          </a:xfrm>
        </p:grpSpPr>
        <p:sp>
          <p:nvSpPr>
            <p:cNvPr id="9978" name="Google Shape;9978;p63"/>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3"/>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3"/>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3"/>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63"/>
          <p:cNvGrpSpPr/>
          <p:nvPr/>
        </p:nvGrpSpPr>
        <p:grpSpPr>
          <a:xfrm>
            <a:off x="5349253" y="3171536"/>
            <a:ext cx="265922" cy="352693"/>
            <a:chOff x="5349253" y="3346936"/>
            <a:chExt cx="265922" cy="352693"/>
          </a:xfrm>
        </p:grpSpPr>
        <p:sp>
          <p:nvSpPr>
            <p:cNvPr id="9983" name="Google Shape;9983;p63"/>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3"/>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3"/>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3"/>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3"/>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3"/>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63"/>
          <p:cNvGrpSpPr/>
          <p:nvPr/>
        </p:nvGrpSpPr>
        <p:grpSpPr>
          <a:xfrm>
            <a:off x="4907159" y="3171536"/>
            <a:ext cx="264845" cy="354214"/>
            <a:chOff x="4907159" y="3346936"/>
            <a:chExt cx="264845" cy="354214"/>
          </a:xfrm>
        </p:grpSpPr>
        <p:sp>
          <p:nvSpPr>
            <p:cNvPr id="9990" name="Google Shape;9990;p63"/>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3"/>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63"/>
          <p:cNvGrpSpPr/>
          <p:nvPr/>
        </p:nvGrpSpPr>
        <p:grpSpPr>
          <a:xfrm>
            <a:off x="8048421" y="3159086"/>
            <a:ext cx="276503" cy="369674"/>
            <a:chOff x="8048421" y="3334486"/>
            <a:chExt cx="276503" cy="369674"/>
          </a:xfrm>
        </p:grpSpPr>
        <p:sp>
          <p:nvSpPr>
            <p:cNvPr id="9993" name="Google Shape;9993;p63"/>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3"/>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3"/>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3"/>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3"/>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3"/>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3"/>
          <p:cNvGrpSpPr/>
          <p:nvPr/>
        </p:nvGrpSpPr>
        <p:grpSpPr>
          <a:xfrm>
            <a:off x="7575787" y="3154555"/>
            <a:ext cx="295384" cy="376834"/>
            <a:chOff x="7575787" y="3329955"/>
            <a:chExt cx="295384" cy="376834"/>
          </a:xfrm>
        </p:grpSpPr>
        <p:sp>
          <p:nvSpPr>
            <p:cNvPr id="10000" name="Google Shape;10000;p63"/>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3"/>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3"/>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3"/>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3"/>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3"/>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63"/>
          <p:cNvGrpSpPr/>
          <p:nvPr/>
        </p:nvGrpSpPr>
        <p:grpSpPr>
          <a:xfrm>
            <a:off x="864062" y="2709103"/>
            <a:ext cx="264084" cy="347783"/>
            <a:chOff x="864062" y="2884503"/>
            <a:chExt cx="264084" cy="347783"/>
          </a:xfrm>
        </p:grpSpPr>
        <p:sp>
          <p:nvSpPr>
            <p:cNvPr id="10007" name="Google Shape;10007;p63"/>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3"/>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3"/>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3"/>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3"/>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3"/>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3"/>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3"/>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3"/>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3"/>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63"/>
          <p:cNvGrpSpPr/>
          <p:nvPr/>
        </p:nvGrpSpPr>
        <p:grpSpPr>
          <a:xfrm>
            <a:off x="3978523" y="2709261"/>
            <a:ext cx="348955" cy="346516"/>
            <a:chOff x="3978523" y="2884661"/>
            <a:chExt cx="348955" cy="346516"/>
          </a:xfrm>
        </p:grpSpPr>
        <p:sp>
          <p:nvSpPr>
            <p:cNvPr id="10018" name="Google Shape;10018;p63"/>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3"/>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3"/>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3"/>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3"/>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3"/>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3"/>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3"/>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63"/>
          <p:cNvGrpSpPr/>
          <p:nvPr/>
        </p:nvGrpSpPr>
        <p:grpSpPr>
          <a:xfrm>
            <a:off x="3556255" y="2709863"/>
            <a:ext cx="347435" cy="345534"/>
            <a:chOff x="3527780" y="2885263"/>
            <a:chExt cx="347435" cy="345534"/>
          </a:xfrm>
        </p:grpSpPr>
        <p:sp>
          <p:nvSpPr>
            <p:cNvPr id="10027" name="Google Shape;10027;p63"/>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3"/>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3"/>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3"/>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3"/>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3"/>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3"/>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3"/>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3"/>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3"/>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3"/>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3"/>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3"/>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3"/>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3"/>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3"/>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3"/>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3"/>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3"/>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3"/>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3"/>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3"/>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3"/>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63"/>
          <p:cNvGrpSpPr/>
          <p:nvPr/>
        </p:nvGrpSpPr>
        <p:grpSpPr>
          <a:xfrm>
            <a:off x="2239671" y="2709103"/>
            <a:ext cx="218053" cy="348543"/>
            <a:chOff x="2239671" y="2884503"/>
            <a:chExt cx="218053" cy="348543"/>
          </a:xfrm>
        </p:grpSpPr>
        <p:sp>
          <p:nvSpPr>
            <p:cNvPr id="10051" name="Google Shape;10051;p63"/>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3"/>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3"/>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3"/>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3"/>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3"/>
          <p:cNvGrpSpPr/>
          <p:nvPr/>
        </p:nvGrpSpPr>
        <p:grpSpPr>
          <a:xfrm>
            <a:off x="2691555" y="2709103"/>
            <a:ext cx="215044" cy="348924"/>
            <a:chOff x="2691555" y="2884503"/>
            <a:chExt cx="215044" cy="348924"/>
          </a:xfrm>
        </p:grpSpPr>
        <p:sp>
          <p:nvSpPr>
            <p:cNvPr id="10057" name="Google Shape;10057;p63"/>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3"/>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3"/>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3"/>
          <p:cNvGrpSpPr/>
          <p:nvPr/>
        </p:nvGrpSpPr>
        <p:grpSpPr>
          <a:xfrm>
            <a:off x="1770459" y="2709103"/>
            <a:ext cx="254644" cy="348828"/>
            <a:chOff x="1770459" y="2884503"/>
            <a:chExt cx="254644" cy="348828"/>
          </a:xfrm>
        </p:grpSpPr>
        <p:sp>
          <p:nvSpPr>
            <p:cNvPr id="10061" name="Google Shape;10061;p63"/>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3"/>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3"/>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3"/>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3"/>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3"/>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3"/>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3"/>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3"/>
          <p:cNvGrpSpPr/>
          <p:nvPr/>
        </p:nvGrpSpPr>
        <p:grpSpPr>
          <a:xfrm>
            <a:off x="1317466" y="2709483"/>
            <a:ext cx="258382" cy="348543"/>
            <a:chOff x="1317466" y="2884883"/>
            <a:chExt cx="258382" cy="348543"/>
          </a:xfrm>
        </p:grpSpPr>
        <p:sp>
          <p:nvSpPr>
            <p:cNvPr id="10070" name="Google Shape;10070;p63"/>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3"/>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3"/>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3"/>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3"/>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3"/>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3"/>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3"/>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63"/>
          <p:cNvGrpSpPr/>
          <p:nvPr/>
        </p:nvGrpSpPr>
        <p:grpSpPr>
          <a:xfrm>
            <a:off x="3121167" y="2709483"/>
            <a:ext cx="258414" cy="348543"/>
            <a:chOff x="3121167" y="2884883"/>
            <a:chExt cx="258414" cy="348543"/>
          </a:xfrm>
        </p:grpSpPr>
        <p:sp>
          <p:nvSpPr>
            <p:cNvPr id="10079" name="Google Shape;10079;p63"/>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3"/>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3"/>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3"/>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3"/>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3"/>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3"/>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3"/>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63"/>
          <p:cNvGrpSpPr/>
          <p:nvPr/>
        </p:nvGrpSpPr>
        <p:grpSpPr>
          <a:xfrm>
            <a:off x="4899999" y="2706695"/>
            <a:ext cx="271244" cy="346801"/>
            <a:chOff x="4899999" y="2882095"/>
            <a:chExt cx="271244" cy="346801"/>
          </a:xfrm>
        </p:grpSpPr>
        <p:sp>
          <p:nvSpPr>
            <p:cNvPr id="10088" name="Google Shape;10088;p63"/>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3"/>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3"/>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3"/>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3"/>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3"/>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3"/>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3"/>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3"/>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3"/>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63"/>
          <p:cNvGrpSpPr/>
          <p:nvPr/>
        </p:nvGrpSpPr>
        <p:grpSpPr>
          <a:xfrm>
            <a:off x="7162775" y="2705713"/>
            <a:ext cx="259523" cy="346294"/>
            <a:chOff x="7162775" y="2881113"/>
            <a:chExt cx="259523" cy="346294"/>
          </a:xfrm>
        </p:grpSpPr>
        <p:sp>
          <p:nvSpPr>
            <p:cNvPr id="10099" name="Google Shape;10099;p63"/>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3"/>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3"/>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3"/>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3"/>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3"/>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63"/>
          <p:cNvGrpSpPr/>
          <p:nvPr/>
        </p:nvGrpSpPr>
        <p:grpSpPr>
          <a:xfrm>
            <a:off x="6709751" y="2706442"/>
            <a:ext cx="261075" cy="347815"/>
            <a:chOff x="6709751" y="2881842"/>
            <a:chExt cx="261075" cy="347815"/>
          </a:xfrm>
        </p:grpSpPr>
        <p:sp>
          <p:nvSpPr>
            <p:cNvPr id="10106" name="Google Shape;10106;p63"/>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3"/>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3"/>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3"/>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3"/>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3"/>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63"/>
          <p:cNvGrpSpPr/>
          <p:nvPr/>
        </p:nvGrpSpPr>
        <p:grpSpPr>
          <a:xfrm>
            <a:off x="5807156" y="2705713"/>
            <a:ext cx="261043" cy="348163"/>
            <a:chOff x="5807156" y="2881113"/>
            <a:chExt cx="261043" cy="348163"/>
          </a:xfrm>
        </p:grpSpPr>
        <p:sp>
          <p:nvSpPr>
            <p:cNvPr id="10113" name="Google Shape;10113;p63"/>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3"/>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3"/>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3"/>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3"/>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63"/>
          <p:cNvGrpSpPr/>
          <p:nvPr/>
        </p:nvGrpSpPr>
        <p:grpSpPr>
          <a:xfrm>
            <a:off x="5355653" y="2706093"/>
            <a:ext cx="262184" cy="346643"/>
            <a:chOff x="5355653" y="2881493"/>
            <a:chExt cx="262184" cy="346643"/>
          </a:xfrm>
        </p:grpSpPr>
        <p:sp>
          <p:nvSpPr>
            <p:cNvPr id="10119" name="Google Shape;10119;p63"/>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3"/>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3"/>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3"/>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3"/>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63"/>
          <p:cNvGrpSpPr/>
          <p:nvPr/>
        </p:nvGrpSpPr>
        <p:grpSpPr>
          <a:xfrm>
            <a:off x="8055961" y="2706442"/>
            <a:ext cx="260283" cy="345914"/>
            <a:chOff x="8055961" y="2881842"/>
            <a:chExt cx="260283" cy="345914"/>
          </a:xfrm>
        </p:grpSpPr>
        <p:sp>
          <p:nvSpPr>
            <p:cNvPr id="10125" name="Google Shape;10125;p63"/>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3"/>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3"/>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3"/>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63"/>
          <p:cNvGrpSpPr/>
          <p:nvPr/>
        </p:nvGrpSpPr>
        <p:grpSpPr>
          <a:xfrm>
            <a:off x="7609368" y="2718512"/>
            <a:ext cx="264813" cy="353105"/>
            <a:chOff x="7609368" y="2893912"/>
            <a:chExt cx="264813" cy="353105"/>
          </a:xfrm>
        </p:grpSpPr>
        <p:sp>
          <p:nvSpPr>
            <p:cNvPr id="10130" name="Google Shape;10130;p63"/>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3"/>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3"/>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3"/>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3"/>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3"/>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63"/>
          <p:cNvGrpSpPr/>
          <p:nvPr/>
        </p:nvGrpSpPr>
        <p:grpSpPr>
          <a:xfrm>
            <a:off x="6248458" y="2694372"/>
            <a:ext cx="270864" cy="360645"/>
            <a:chOff x="6248458" y="2869772"/>
            <a:chExt cx="270864" cy="360645"/>
          </a:xfrm>
        </p:grpSpPr>
        <p:sp>
          <p:nvSpPr>
            <p:cNvPr id="10137" name="Google Shape;10137;p63"/>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3"/>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3"/>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3"/>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3"/>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63"/>
          <p:cNvGrpSpPr/>
          <p:nvPr/>
        </p:nvGrpSpPr>
        <p:grpSpPr>
          <a:xfrm>
            <a:off x="3075928" y="2270398"/>
            <a:ext cx="363243" cy="300675"/>
            <a:chOff x="3075928" y="2445798"/>
            <a:chExt cx="363243" cy="300675"/>
          </a:xfrm>
        </p:grpSpPr>
        <p:sp>
          <p:nvSpPr>
            <p:cNvPr id="10143" name="Google Shape;10143;p63"/>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3"/>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3"/>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3"/>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3"/>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3"/>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3"/>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3"/>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3"/>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3"/>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3"/>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63"/>
          <p:cNvGrpSpPr/>
          <p:nvPr/>
        </p:nvGrpSpPr>
        <p:grpSpPr>
          <a:xfrm>
            <a:off x="2633105" y="2256459"/>
            <a:ext cx="363243" cy="328585"/>
            <a:chOff x="2633105" y="2431859"/>
            <a:chExt cx="363243" cy="328585"/>
          </a:xfrm>
        </p:grpSpPr>
        <p:sp>
          <p:nvSpPr>
            <p:cNvPr id="10155" name="Google Shape;10155;p63"/>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3"/>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3"/>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3"/>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3"/>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3"/>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3"/>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3"/>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63"/>
          <p:cNvGrpSpPr/>
          <p:nvPr/>
        </p:nvGrpSpPr>
        <p:grpSpPr>
          <a:xfrm>
            <a:off x="2189142" y="2245910"/>
            <a:ext cx="365904" cy="350064"/>
            <a:chOff x="2189142" y="2421310"/>
            <a:chExt cx="365904" cy="350064"/>
          </a:xfrm>
        </p:grpSpPr>
        <p:sp>
          <p:nvSpPr>
            <p:cNvPr id="10164" name="Google Shape;10164;p63"/>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3"/>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3"/>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3"/>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3"/>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3"/>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3"/>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3"/>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3"/>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3" name="Google Shape;10173;p63"/>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4" name="Google Shape;10174;p63"/>
          <p:cNvGrpSpPr/>
          <p:nvPr/>
        </p:nvGrpSpPr>
        <p:grpSpPr>
          <a:xfrm>
            <a:off x="3961923" y="2310917"/>
            <a:ext cx="364415" cy="220936"/>
            <a:chOff x="3961923" y="2486317"/>
            <a:chExt cx="364415" cy="220936"/>
          </a:xfrm>
        </p:grpSpPr>
        <p:sp>
          <p:nvSpPr>
            <p:cNvPr id="10175" name="Google Shape;10175;p63"/>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3"/>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3"/>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3"/>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9" name="Google Shape;10179;p63"/>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0" name="Google Shape;10180;p63"/>
          <p:cNvGrpSpPr/>
          <p:nvPr/>
        </p:nvGrpSpPr>
        <p:grpSpPr>
          <a:xfrm>
            <a:off x="1303876" y="2243977"/>
            <a:ext cx="363275" cy="354626"/>
            <a:chOff x="1303876" y="2419377"/>
            <a:chExt cx="363275" cy="354626"/>
          </a:xfrm>
        </p:grpSpPr>
        <p:sp>
          <p:nvSpPr>
            <p:cNvPr id="10181" name="Google Shape;10181;p63"/>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3"/>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3"/>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3"/>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3"/>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3"/>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3"/>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3"/>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63"/>
          <p:cNvGrpSpPr/>
          <p:nvPr/>
        </p:nvGrpSpPr>
        <p:grpSpPr>
          <a:xfrm>
            <a:off x="861053" y="2239510"/>
            <a:ext cx="362134" cy="363623"/>
            <a:chOff x="861053" y="2414910"/>
            <a:chExt cx="362134" cy="363623"/>
          </a:xfrm>
        </p:grpSpPr>
        <p:sp>
          <p:nvSpPr>
            <p:cNvPr id="10190" name="Google Shape;10190;p63"/>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3"/>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3"/>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3"/>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3"/>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3"/>
          <p:cNvGrpSpPr/>
          <p:nvPr/>
        </p:nvGrpSpPr>
        <p:grpSpPr>
          <a:xfrm>
            <a:off x="7594288" y="2239859"/>
            <a:ext cx="279513" cy="355735"/>
            <a:chOff x="7594288" y="2415259"/>
            <a:chExt cx="279513" cy="355735"/>
          </a:xfrm>
        </p:grpSpPr>
        <p:sp>
          <p:nvSpPr>
            <p:cNvPr id="10196" name="Google Shape;10196;p63"/>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3"/>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3"/>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3"/>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3"/>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3"/>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63"/>
          <p:cNvGrpSpPr/>
          <p:nvPr/>
        </p:nvGrpSpPr>
        <p:grpSpPr>
          <a:xfrm>
            <a:off x="7145794" y="2240239"/>
            <a:ext cx="278784" cy="355735"/>
            <a:chOff x="7145794" y="2415639"/>
            <a:chExt cx="278784" cy="355735"/>
          </a:xfrm>
        </p:grpSpPr>
        <p:sp>
          <p:nvSpPr>
            <p:cNvPr id="10203" name="Google Shape;10203;p63"/>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3"/>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3"/>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3"/>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3"/>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3"/>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3"/>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3"/>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3"/>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3"/>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3" name="Google Shape;10213;p63"/>
          <p:cNvGrpSpPr/>
          <p:nvPr/>
        </p:nvGrpSpPr>
        <p:grpSpPr>
          <a:xfrm>
            <a:off x="6698441" y="2239130"/>
            <a:ext cx="277644" cy="357984"/>
            <a:chOff x="6698441" y="2414530"/>
            <a:chExt cx="277644" cy="357984"/>
          </a:xfrm>
        </p:grpSpPr>
        <p:sp>
          <p:nvSpPr>
            <p:cNvPr id="10214" name="Google Shape;10214;p63"/>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3"/>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3"/>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3"/>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3"/>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3"/>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63"/>
          <p:cNvGrpSpPr/>
          <p:nvPr/>
        </p:nvGrpSpPr>
        <p:grpSpPr>
          <a:xfrm>
            <a:off x="4897750" y="2240239"/>
            <a:ext cx="279513" cy="357255"/>
            <a:chOff x="4897750" y="2415639"/>
            <a:chExt cx="279513" cy="357255"/>
          </a:xfrm>
        </p:grpSpPr>
        <p:sp>
          <p:nvSpPr>
            <p:cNvPr id="10221" name="Google Shape;10221;p63"/>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3"/>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3"/>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3"/>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3"/>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3"/>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3"/>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3"/>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63"/>
          <p:cNvGrpSpPr/>
          <p:nvPr/>
        </p:nvGrpSpPr>
        <p:grpSpPr>
          <a:xfrm>
            <a:off x="5812066" y="2240619"/>
            <a:ext cx="264813" cy="353454"/>
            <a:chOff x="5812066" y="2416019"/>
            <a:chExt cx="264813" cy="353454"/>
          </a:xfrm>
        </p:grpSpPr>
        <p:sp>
          <p:nvSpPr>
            <p:cNvPr id="10230" name="Google Shape;10230;p63"/>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3"/>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3"/>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3"/>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3"/>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3"/>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3"/>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63"/>
          <p:cNvGrpSpPr/>
          <p:nvPr/>
        </p:nvGrpSpPr>
        <p:grpSpPr>
          <a:xfrm>
            <a:off x="8054820" y="2240999"/>
            <a:ext cx="264433" cy="353454"/>
            <a:chOff x="8054820" y="2416399"/>
            <a:chExt cx="264433" cy="353454"/>
          </a:xfrm>
        </p:grpSpPr>
        <p:sp>
          <p:nvSpPr>
            <p:cNvPr id="10238" name="Google Shape;10238;p63"/>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3"/>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3"/>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3"/>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3"/>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3"/>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63"/>
          <p:cNvGrpSpPr/>
          <p:nvPr/>
        </p:nvGrpSpPr>
        <p:grpSpPr>
          <a:xfrm>
            <a:off x="5356413" y="2237990"/>
            <a:ext cx="271212" cy="361374"/>
            <a:chOff x="5356413" y="2413390"/>
            <a:chExt cx="271212" cy="361374"/>
          </a:xfrm>
        </p:grpSpPr>
        <p:sp>
          <p:nvSpPr>
            <p:cNvPr id="10245" name="Google Shape;10245;p63"/>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3"/>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3"/>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3"/>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3"/>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3"/>
          <p:cNvGrpSpPr/>
          <p:nvPr/>
        </p:nvGrpSpPr>
        <p:grpSpPr>
          <a:xfrm>
            <a:off x="6255238" y="2236849"/>
            <a:ext cx="271244" cy="360994"/>
            <a:chOff x="6255238" y="2412249"/>
            <a:chExt cx="271244" cy="360994"/>
          </a:xfrm>
        </p:grpSpPr>
        <p:sp>
          <p:nvSpPr>
            <p:cNvPr id="10251" name="Google Shape;10251;p63"/>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3"/>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3"/>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3"/>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3"/>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3"/>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3"/>
          <p:cNvGrpSpPr/>
          <p:nvPr/>
        </p:nvGrpSpPr>
        <p:grpSpPr>
          <a:xfrm>
            <a:off x="2185372" y="1782399"/>
            <a:ext cx="366664" cy="366981"/>
            <a:chOff x="2185372" y="1957799"/>
            <a:chExt cx="366664" cy="366981"/>
          </a:xfrm>
        </p:grpSpPr>
        <p:sp>
          <p:nvSpPr>
            <p:cNvPr id="10258" name="Google Shape;10258;p63"/>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3"/>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3"/>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3"/>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3"/>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3"/>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3"/>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3"/>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63"/>
          <p:cNvGrpSpPr/>
          <p:nvPr/>
        </p:nvGrpSpPr>
        <p:grpSpPr>
          <a:xfrm>
            <a:off x="1737258" y="1812971"/>
            <a:ext cx="370814" cy="307359"/>
            <a:chOff x="1737258" y="1988371"/>
            <a:chExt cx="370814" cy="307359"/>
          </a:xfrm>
        </p:grpSpPr>
        <p:sp>
          <p:nvSpPr>
            <p:cNvPr id="10267" name="Google Shape;10267;p63"/>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3"/>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3"/>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3"/>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63"/>
          <p:cNvGrpSpPr/>
          <p:nvPr/>
        </p:nvGrpSpPr>
        <p:grpSpPr>
          <a:xfrm>
            <a:off x="848983" y="1814111"/>
            <a:ext cx="369294" cy="304350"/>
            <a:chOff x="848983" y="1989511"/>
            <a:chExt cx="369294" cy="304350"/>
          </a:xfrm>
        </p:grpSpPr>
        <p:sp>
          <p:nvSpPr>
            <p:cNvPr id="10272" name="Google Shape;10272;p63"/>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3"/>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3"/>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3"/>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3"/>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63"/>
          <p:cNvGrpSpPr/>
          <p:nvPr/>
        </p:nvGrpSpPr>
        <p:grpSpPr>
          <a:xfrm>
            <a:off x="3074027" y="1808377"/>
            <a:ext cx="380604" cy="313854"/>
            <a:chOff x="3074027" y="1983777"/>
            <a:chExt cx="380604" cy="313854"/>
          </a:xfrm>
        </p:grpSpPr>
        <p:sp>
          <p:nvSpPr>
            <p:cNvPr id="10278" name="Google Shape;10278;p63"/>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3"/>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3"/>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3"/>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3"/>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63"/>
          <p:cNvGrpSpPr/>
          <p:nvPr/>
        </p:nvGrpSpPr>
        <p:grpSpPr>
          <a:xfrm>
            <a:off x="3522521" y="1800457"/>
            <a:ext cx="367013" cy="331278"/>
            <a:chOff x="3522521" y="1975857"/>
            <a:chExt cx="367013" cy="331278"/>
          </a:xfrm>
        </p:grpSpPr>
        <p:sp>
          <p:nvSpPr>
            <p:cNvPr id="10284" name="Google Shape;10284;p63"/>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3"/>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3"/>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3"/>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3"/>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3"/>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3"/>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63"/>
          <p:cNvGrpSpPr/>
          <p:nvPr/>
        </p:nvGrpSpPr>
        <p:grpSpPr>
          <a:xfrm>
            <a:off x="2630824" y="1801566"/>
            <a:ext cx="368185" cy="330454"/>
            <a:chOff x="2630824" y="1976966"/>
            <a:chExt cx="368185" cy="330454"/>
          </a:xfrm>
        </p:grpSpPr>
        <p:sp>
          <p:nvSpPr>
            <p:cNvPr id="10292" name="Google Shape;10292;p63"/>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3"/>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3"/>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3"/>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3"/>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3"/>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3"/>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3"/>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63"/>
          <p:cNvGrpSpPr/>
          <p:nvPr/>
        </p:nvGrpSpPr>
        <p:grpSpPr>
          <a:xfrm>
            <a:off x="1293706" y="1791016"/>
            <a:ext cx="369294" cy="350444"/>
            <a:chOff x="1293706" y="1966416"/>
            <a:chExt cx="369294" cy="350444"/>
          </a:xfrm>
        </p:grpSpPr>
        <p:sp>
          <p:nvSpPr>
            <p:cNvPr id="10301" name="Google Shape;10301;p63"/>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3"/>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3"/>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3"/>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3"/>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3"/>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3"/>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3"/>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63"/>
          <p:cNvGrpSpPr/>
          <p:nvPr/>
        </p:nvGrpSpPr>
        <p:grpSpPr>
          <a:xfrm>
            <a:off x="3967213" y="1800077"/>
            <a:ext cx="368185" cy="331816"/>
            <a:chOff x="3967213" y="1975477"/>
            <a:chExt cx="368185" cy="331816"/>
          </a:xfrm>
        </p:grpSpPr>
        <p:sp>
          <p:nvSpPr>
            <p:cNvPr id="10310" name="Google Shape;10310;p63"/>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3"/>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3"/>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63"/>
          <p:cNvGrpSpPr/>
          <p:nvPr/>
        </p:nvGrpSpPr>
        <p:grpSpPr>
          <a:xfrm>
            <a:off x="8047661" y="1793646"/>
            <a:ext cx="279132" cy="356875"/>
            <a:chOff x="8047661" y="1969046"/>
            <a:chExt cx="279132" cy="356875"/>
          </a:xfrm>
        </p:grpSpPr>
        <p:sp>
          <p:nvSpPr>
            <p:cNvPr id="10314" name="Google Shape;10314;p63"/>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3"/>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3"/>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3"/>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63"/>
          <p:cNvGrpSpPr/>
          <p:nvPr/>
        </p:nvGrpSpPr>
        <p:grpSpPr>
          <a:xfrm>
            <a:off x="7596157" y="1792759"/>
            <a:ext cx="279544" cy="358142"/>
            <a:chOff x="7596157" y="1968159"/>
            <a:chExt cx="279544" cy="358142"/>
          </a:xfrm>
        </p:grpSpPr>
        <p:sp>
          <p:nvSpPr>
            <p:cNvPr id="10319" name="Google Shape;10319;p63"/>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3"/>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3"/>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3"/>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3"/>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3"/>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63"/>
          <p:cNvGrpSpPr/>
          <p:nvPr/>
        </p:nvGrpSpPr>
        <p:grpSpPr>
          <a:xfrm>
            <a:off x="7147315" y="1793646"/>
            <a:ext cx="279513" cy="357636"/>
            <a:chOff x="7147315" y="1969046"/>
            <a:chExt cx="279513" cy="357636"/>
          </a:xfrm>
        </p:grpSpPr>
        <p:sp>
          <p:nvSpPr>
            <p:cNvPr id="10326" name="Google Shape;10326;p63"/>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3"/>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3"/>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3"/>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3"/>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3"/>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3"/>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63"/>
          <p:cNvGrpSpPr/>
          <p:nvPr/>
        </p:nvGrpSpPr>
        <p:grpSpPr>
          <a:xfrm>
            <a:off x="6697681" y="1792917"/>
            <a:ext cx="280305" cy="359093"/>
            <a:chOff x="6697681" y="1968317"/>
            <a:chExt cx="280305" cy="359093"/>
          </a:xfrm>
        </p:grpSpPr>
        <p:sp>
          <p:nvSpPr>
            <p:cNvPr id="10334" name="Google Shape;10334;p63"/>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3"/>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3"/>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3"/>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3"/>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3"/>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3"/>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63"/>
          <p:cNvGrpSpPr/>
          <p:nvPr/>
        </p:nvGrpSpPr>
        <p:grpSpPr>
          <a:xfrm>
            <a:off x="6248839" y="1792537"/>
            <a:ext cx="280273" cy="358744"/>
            <a:chOff x="6248839" y="1967937"/>
            <a:chExt cx="280273" cy="358744"/>
          </a:xfrm>
        </p:grpSpPr>
        <p:sp>
          <p:nvSpPr>
            <p:cNvPr id="10342" name="Google Shape;10342;p63"/>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3"/>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3"/>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3"/>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3"/>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3"/>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63"/>
          <p:cNvGrpSpPr/>
          <p:nvPr/>
        </p:nvGrpSpPr>
        <p:grpSpPr>
          <a:xfrm>
            <a:off x="5801485" y="1793646"/>
            <a:ext cx="279164" cy="357794"/>
            <a:chOff x="5801485" y="1969046"/>
            <a:chExt cx="279164" cy="357794"/>
          </a:xfrm>
        </p:grpSpPr>
        <p:sp>
          <p:nvSpPr>
            <p:cNvPr id="10349" name="Google Shape;10349;p63"/>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3"/>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3"/>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3"/>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3"/>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3"/>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3"/>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3"/>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3"/>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3"/>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3"/>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3"/>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3"/>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63"/>
          <p:cNvGrpSpPr/>
          <p:nvPr/>
        </p:nvGrpSpPr>
        <p:grpSpPr>
          <a:xfrm>
            <a:off x="5352643" y="1793646"/>
            <a:ext cx="278404" cy="358364"/>
            <a:chOff x="5352643" y="1969046"/>
            <a:chExt cx="278404" cy="358364"/>
          </a:xfrm>
        </p:grpSpPr>
        <p:sp>
          <p:nvSpPr>
            <p:cNvPr id="10363" name="Google Shape;10363;p63"/>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3"/>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3"/>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3"/>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63"/>
          <p:cNvGrpSpPr/>
          <p:nvPr/>
        </p:nvGrpSpPr>
        <p:grpSpPr>
          <a:xfrm>
            <a:off x="4897750" y="1792917"/>
            <a:ext cx="279132" cy="358364"/>
            <a:chOff x="4897750" y="1968317"/>
            <a:chExt cx="279132" cy="358364"/>
          </a:xfrm>
        </p:grpSpPr>
        <p:sp>
          <p:nvSpPr>
            <p:cNvPr id="10368" name="Google Shape;10368;p63"/>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3"/>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3"/>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3"/>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3"/>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3"/>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3"/>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3"/>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3"/>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3"/>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3"/>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3"/>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3"/>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63"/>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2" name="Google Shape;10382;p63"/>
          <p:cNvGrpSpPr/>
          <p:nvPr/>
        </p:nvGrpSpPr>
        <p:grpSpPr>
          <a:xfrm>
            <a:off x="1767449" y="1337644"/>
            <a:ext cx="324403" cy="347783"/>
            <a:chOff x="1767449" y="1513044"/>
            <a:chExt cx="324403" cy="347783"/>
          </a:xfrm>
        </p:grpSpPr>
        <p:sp>
          <p:nvSpPr>
            <p:cNvPr id="10383" name="Google Shape;10383;p63"/>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3"/>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3"/>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3"/>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3"/>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3"/>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3"/>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3"/>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3"/>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63"/>
          <p:cNvGrpSpPr/>
          <p:nvPr/>
        </p:nvGrpSpPr>
        <p:grpSpPr>
          <a:xfrm>
            <a:off x="4007193" y="1337327"/>
            <a:ext cx="320633" cy="348100"/>
            <a:chOff x="4007193" y="1512727"/>
            <a:chExt cx="320633" cy="348100"/>
          </a:xfrm>
        </p:grpSpPr>
        <p:sp>
          <p:nvSpPr>
            <p:cNvPr id="10393" name="Google Shape;10393;p63"/>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3"/>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3"/>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3"/>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3"/>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63"/>
          <p:cNvGrpSpPr/>
          <p:nvPr/>
        </p:nvGrpSpPr>
        <p:grpSpPr>
          <a:xfrm>
            <a:off x="3530425" y="1333347"/>
            <a:ext cx="368175" cy="344594"/>
            <a:chOff x="3530425" y="1508747"/>
            <a:chExt cx="368175" cy="344594"/>
          </a:xfrm>
        </p:grpSpPr>
        <p:sp>
          <p:nvSpPr>
            <p:cNvPr id="10399" name="Google Shape;10399;p63"/>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3"/>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3"/>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3"/>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63"/>
          <p:cNvGrpSpPr/>
          <p:nvPr/>
        </p:nvGrpSpPr>
        <p:grpSpPr>
          <a:xfrm>
            <a:off x="3127598" y="1337834"/>
            <a:ext cx="289714" cy="347593"/>
            <a:chOff x="3127598" y="1513234"/>
            <a:chExt cx="289714" cy="347593"/>
          </a:xfrm>
        </p:grpSpPr>
        <p:sp>
          <p:nvSpPr>
            <p:cNvPr id="10404" name="Google Shape;10404;p63"/>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3"/>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3"/>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3"/>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3"/>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63"/>
          <p:cNvGrpSpPr/>
          <p:nvPr/>
        </p:nvGrpSpPr>
        <p:grpSpPr>
          <a:xfrm>
            <a:off x="2662884" y="1337644"/>
            <a:ext cx="322914" cy="348543"/>
            <a:chOff x="2662884" y="1513044"/>
            <a:chExt cx="322914" cy="348543"/>
          </a:xfrm>
        </p:grpSpPr>
        <p:sp>
          <p:nvSpPr>
            <p:cNvPr id="10410" name="Google Shape;10410;p63"/>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3"/>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3"/>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3"/>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3"/>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3"/>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3"/>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3"/>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3"/>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3"/>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63"/>
          <p:cNvGrpSpPr/>
          <p:nvPr/>
        </p:nvGrpSpPr>
        <p:grpSpPr>
          <a:xfrm>
            <a:off x="2232511" y="1337359"/>
            <a:ext cx="299534" cy="348068"/>
            <a:chOff x="2232511" y="1512759"/>
            <a:chExt cx="299534" cy="348068"/>
          </a:xfrm>
        </p:grpSpPr>
        <p:sp>
          <p:nvSpPr>
            <p:cNvPr id="10421" name="Google Shape;10421;p63"/>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3"/>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3"/>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3"/>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3"/>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3"/>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3"/>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3"/>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3"/>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3"/>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3"/>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63"/>
          <p:cNvGrpSpPr/>
          <p:nvPr/>
        </p:nvGrpSpPr>
        <p:grpSpPr>
          <a:xfrm>
            <a:off x="1331406" y="1337961"/>
            <a:ext cx="301784" cy="348607"/>
            <a:chOff x="1331406" y="1513361"/>
            <a:chExt cx="301784" cy="348607"/>
          </a:xfrm>
        </p:grpSpPr>
        <p:sp>
          <p:nvSpPr>
            <p:cNvPr id="10433" name="Google Shape;10433;p63"/>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3"/>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3"/>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3"/>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63"/>
          <p:cNvGrpSpPr/>
          <p:nvPr/>
        </p:nvGrpSpPr>
        <p:grpSpPr>
          <a:xfrm>
            <a:off x="7144274" y="1324814"/>
            <a:ext cx="282174" cy="355735"/>
            <a:chOff x="7144274" y="1500214"/>
            <a:chExt cx="282174" cy="355735"/>
          </a:xfrm>
        </p:grpSpPr>
        <p:sp>
          <p:nvSpPr>
            <p:cNvPr id="10438" name="Google Shape;10438;p63"/>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3"/>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3"/>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3"/>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3"/>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3"/>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63"/>
          <p:cNvGrpSpPr/>
          <p:nvPr/>
        </p:nvGrpSpPr>
        <p:grpSpPr>
          <a:xfrm>
            <a:off x="6685262" y="1324814"/>
            <a:ext cx="289682" cy="354594"/>
            <a:chOff x="6685262" y="1500214"/>
            <a:chExt cx="289682" cy="354594"/>
          </a:xfrm>
        </p:grpSpPr>
        <p:sp>
          <p:nvSpPr>
            <p:cNvPr id="10445" name="Google Shape;10445;p63"/>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3"/>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3"/>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3"/>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63"/>
          <p:cNvGrpSpPr/>
          <p:nvPr/>
        </p:nvGrpSpPr>
        <p:grpSpPr>
          <a:xfrm>
            <a:off x="6200938" y="1325194"/>
            <a:ext cx="322154" cy="355355"/>
            <a:chOff x="6200938" y="1500594"/>
            <a:chExt cx="322154" cy="355355"/>
          </a:xfrm>
        </p:grpSpPr>
        <p:sp>
          <p:nvSpPr>
            <p:cNvPr id="10450" name="Google Shape;10450;p63"/>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3"/>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3"/>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3"/>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3"/>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63"/>
          <p:cNvGrpSpPr/>
          <p:nvPr/>
        </p:nvGrpSpPr>
        <p:grpSpPr>
          <a:xfrm>
            <a:off x="5289631" y="1324814"/>
            <a:ext cx="332355" cy="354974"/>
            <a:chOff x="5289631" y="1500214"/>
            <a:chExt cx="332355" cy="354974"/>
          </a:xfrm>
        </p:grpSpPr>
        <p:sp>
          <p:nvSpPr>
            <p:cNvPr id="10456" name="Google Shape;10456;p63"/>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3"/>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3"/>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3"/>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3"/>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3"/>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63"/>
          <p:cNvGrpSpPr/>
          <p:nvPr/>
        </p:nvGrpSpPr>
        <p:grpSpPr>
          <a:xfrm>
            <a:off x="5748295" y="1324433"/>
            <a:ext cx="323294" cy="356115"/>
            <a:chOff x="5748295" y="1499833"/>
            <a:chExt cx="323294" cy="356115"/>
          </a:xfrm>
        </p:grpSpPr>
        <p:sp>
          <p:nvSpPr>
            <p:cNvPr id="10463" name="Google Shape;10463;p63"/>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3"/>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3"/>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3"/>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3"/>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3"/>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3"/>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3"/>
          <p:cNvGrpSpPr/>
          <p:nvPr/>
        </p:nvGrpSpPr>
        <p:grpSpPr>
          <a:xfrm>
            <a:off x="8047661" y="1325637"/>
            <a:ext cx="278404" cy="355260"/>
            <a:chOff x="8047661" y="1501037"/>
            <a:chExt cx="278404" cy="355260"/>
          </a:xfrm>
        </p:grpSpPr>
        <p:sp>
          <p:nvSpPr>
            <p:cNvPr id="10471" name="Google Shape;10471;p63"/>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3"/>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3"/>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3"/>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3"/>
          <p:cNvGrpSpPr/>
          <p:nvPr/>
        </p:nvGrpSpPr>
        <p:grpSpPr>
          <a:xfrm>
            <a:off x="4903389" y="1324814"/>
            <a:ext cx="267854" cy="355735"/>
            <a:chOff x="4903389" y="1500214"/>
            <a:chExt cx="267854" cy="355735"/>
          </a:xfrm>
        </p:grpSpPr>
        <p:sp>
          <p:nvSpPr>
            <p:cNvPr id="10476" name="Google Shape;10476;p63"/>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3"/>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3"/>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3"/>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3"/>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63"/>
          <p:cNvGrpSpPr/>
          <p:nvPr/>
        </p:nvGrpSpPr>
        <p:grpSpPr>
          <a:xfrm>
            <a:off x="7613518" y="1325954"/>
            <a:ext cx="264433" cy="353074"/>
            <a:chOff x="7613518" y="1501354"/>
            <a:chExt cx="264433" cy="353074"/>
          </a:xfrm>
        </p:grpSpPr>
        <p:sp>
          <p:nvSpPr>
            <p:cNvPr id="10482" name="Google Shape;10482;p63"/>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3"/>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3"/>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3"/>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3"/>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3"/>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8" name="Google Shape;10488;p6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489" name="Google Shape;10489;p6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93" name="Shape 10493"/>
        <p:cNvGrpSpPr/>
        <p:nvPr/>
      </p:nvGrpSpPr>
      <p:grpSpPr>
        <a:xfrm>
          <a:off x="0" y="0"/>
          <a:ext cx="0" cy="0"/>
          <a:chOff x="0" y="0"/>
          <a:chExt cx="0" cy="0"/>
        </a:xfrm>
      </p:grpSpPr>
      <p:grpSp>
        <p:nvGrpSpPr>
          <p:cNvPr id="10494" name="Google Shape;10494;p64"/>
          <p:cNvGrpSpPr/>
          <p:nvPr/>
        </p:nvGrpSpPr>
        <p:grpSpPr>
          <a:xfrm>
            <a:off x="1757085" y="1325225"/>
            <a:ext cx="371069" cy="359396"/>
            <a:chOff x="1757085" y="1500675"/>
            <a:chExt cx="371069" cy="359396"/>
          </a:xfrm>
        </p:grpSpPr>
        <p:sp>
          <p:nvSpPr>
            <p:cNvPr id="10495" name="Google Shape;10495;p64"/>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4"/>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4"/>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4"/>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4"/>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4"/>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4"/>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4"/>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4"/>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4"/>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4"/>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4"/>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4"/>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4"/>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4"/>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4"/>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4"/>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64"/>
          <p:cNvGrpSpPr/>
          <p:nvPr/>
        </p:nvGrpSpPr>
        <p:grpSpPr>
          <a:xfrm>
            <a:off x="2774209" y="1779241"/>
            <a:ext cx="116693" cy="374186"/>
            <a:chOff x="2774209" y="1954691"/>
            <a:chExt cx="116693" cy="374186"/>
          </a:xfrm>
        </p:grpSpPr>
        <p:sp>
          <p:nvSpPr>
            <p:cNvPr id="10525" name="Google Shape;10525;p64"/>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4"/>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64"/>
          <p:cNvGrpSpPr/>
          <p:nvPr/>
        </p:nvGrpSpPr>
        <p:grpSpPr>
          <a:xfrm>
            <a:off x="4017435" y="1324462"/>
            <a:ext cx="315092" cy="359397"/>
            <a:chOff x="4017435" y="1499912"/>
            <a:chExt cx="315092" cy="359397"/>
          </a:xfrm>
        </p:grpSpPr>
        <p:sp>
          <p:nvSpPr>
            <p:cNvPr id="10528" name="Google Shape;10528;p64"/>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4"/>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64"/>
          <p:cNvGrpSpPr/>
          <p:nvPr/>
        </p:nvGrpSpPr>
        <p:grpSpPr>
          <a:xfrm>
            <a:off x="3963652" y="1824309"/>
            <a:ext cx="374154" cy="284050"/>
            <a:chOff x="3963652" y="1999759"/>
            <a:chExt cx="374154" cy="284050"/>
          </a:xfrm>
        </p:grpSpPr>
        <p:sp>
          <p:nvSpPr>
            <p:cNvPr id="10531" name="Google Shape;10531;p64"/>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4"/>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4"/>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64"/>
          <p:cNvGrpSpPr/>
          <p:nvPr/>
        </p:nvGrpSpPr>
        <p:grpSpPr>
          <a:xfrm>
            <a:off x="1777536" y="1839416"/>
            <a:ext cx="376444" cy="253772"/>
            <a:chOff x="1777536" y="2014866"/>
            <a:chExt cx="376444" cy="253772"/>
          </a:xfrm>
        </p:grpSpPr>
        <p:sp>
          <p:nvSpPr>
            <p:cNvPr id="10535" name="Google Shape;10535;p64"/>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4"/>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4"/>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4"/>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4"/>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64"/>
          <p:cNvGrpSpPr/>
          <p:nvPr/>
        </p:nvGrpSpPr>
        <p:grpSpPr>
          <a:xfrm>
            <a:off x="1309875" y="1881876"/>
            <a:ext cx="374154" cy="169680"/>
            <a:chOff x="1309875" y="2057326"/>
            <a:chExt cx="374154" cy="169680"/>
          </a:xfrm>
        </p:grpSpPr>
        <p:sp>
          <p:nvSpPr>
            <p:cNvPr id="10541" name="Google Shape;10541;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4"/>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4"/>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4"/>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4"/>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4"/>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4"/>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2" name="Google Shape;10552;p64"/>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3" name="Google Shape;10553;p64"/>
          <p:cNvGrpSpPr/>
          <p:nvPr/>
        </p:nvGrpSpPr>
        <p:grpSpPr>
          <a:xfrm>
            <a:off x="2347450" y="1779114"/>
            <a:ext cx="113639" cy="373168"/>
            <a:chOff x="2347450" y="1954564"/>
            <a:chExt cx="113639" cy="373168"/>
          </a:xfrm>
        </p:grpSpPr>
        <p:sp>
          <p:nvSpPr>
            <p:cNvPr id="10554" name="Google Shape;10554;p64"/>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4"/>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6" name="Google Shape;10556;p64"/>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7" name="Google Shape;10557;p64"/>
          <p:cNvGrpSpPr/>
          <p:nvPr/>
        </p:nvGrpSpPr>
        <p:grpSpPr>
          <a:xfrm>
            <a:off x="3110102" y="1324430"/>
            <a:ext cx="330613" cy="358379"/>
            <a:chOff x="3110102" y="1499880"/>
            <a:chExt cx="330613" cy="358379"/>
          </a:xfrm>
        </p:grpSpPr>
        <p:sp>
          <p:nvSpPr>
            <p:cNvPr id="10558" name="Google Shape;10558;p64"/>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4"/>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4"/>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4"/>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4"/>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4"/>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4"/>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5" name="Google Shape;10565;p64"/>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6" name="Google Shape;10566;p64"/>
          <p:cNvGrpSpPr/>
          <p:nvPr/>
        </p:nvGrpSpPr>
        <p:grpSpPr>
          <a:xfrm>
            <a:off x="3485575" y="1824309"/>
            <a:ext cx="373772" cy="284050"/>
            <a:chOff x="3531200" y="1999759"/>
            <a:chExt cx="373772" cy="284050"/>
          </a:xfrm>
        </p:grpSpPr>
        <p:sp>
          <p:nvSpPr>
            <p:cNvPr id="10567" name="Google Shape;10567;p64"/>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4"/>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4"/>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4"/>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64"/>
          <p:cNvGrpSpPr/>
          <p:nvPr/>
        </p:nvGrpSpPr>
        <p:grpSpPr>
          <a:xfrm>
            <a:off x="2667058" y="1324843"/>
            <a:ext cx="330231" cy="359015"/>
            <a:chOff x="2667058" y="1500293"/>
            <a:chExt cx="330231" cy="359015"/>
          </a:xfrm>
        </p:grpSpPr>
        <p:sp>
          <p:nvSpPr>
            <p:cNvPr id="10572" name="Google Shape;10572;p64"/>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4"/>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4"/>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4"/>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4"/>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4"/>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4"/>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4"/>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4"/>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4"/>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4"/>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4"/>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0" name="Google Shape;10590;p64"/>
          <p:cNvGrpSpPr/>
          <p:nvPr/>
        </p:nvGrpSpPr>
        <p:grpSpPr>
          <a:xfrm>
            <a:off x="3567553" y="1324462"/>
            <a:ext cx="320022" cy="359778"/>
            <a:chOff x="3567553" y="1499912"/>
            <a:chExt cx="320022" cy="359778"/>
          </a:xfrm>
        </p:grpSpPr>
        <p:sp>
          <p:nvSpPr>
            <p:cNvPr id="10591" name="Google Shape;10591;p64"/>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4"/>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4"/>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4"/>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4"/>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4"/>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64"/>
          <p:cNvGrpSpPr/>
          <p:nvPr/>
        </p:nvGrpSpPr>
        <p:grpSpPr>
          <a:xfrm>
            <a:off x="1309875" y="1324462"/>
            <a:ext cx="359015" cy="358633"/>
            <a:chOff x="1309875" y="1499912"/>
            <a:chExt cx="359015" cy="358633"/>
          </a:xfrm>
        </p:grpSpPr>
        <p:sp>
          <p:nvSpPr>
            <p:cNvPr id="10598" name="Google Shape;10598;p64"/>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4"/>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4"/>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4"/>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4"/>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4"/>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4"/>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4"/>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4"/>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64"/>
          <p:cNvGrpSpPr/>
          <p:nvPr/>
        </p:nvGrpSpPr>
        <p:grpSpPr>
          <a:xfrm>
            <a:off x="2219466" y="1324843"/>
            <a:ext cx="330613" cy="359015"/>
            <a:chOff x="2219466" y="1500293"/>
            <a:chExt cx="330613" cy="359015"/>
          </a:xfrm>
        </p:grpSpPr>
        <p:sp>
          <p:nvSpPr>
            <p:cNvPr id="10608" name="Google Shape;10608;p64"/>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4"/>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64"/>
          <p:cNvGrpSpPr/>
          <p:nvPr/>
        </p:nvGrpSpPr>
        <p:grpSpPr>
          <a:xfrm>
            <a:off x="5343544" y="1333908"/>
            <a:ext cx="244676" cy="351095"/>
            <a:chOff x="5343544" y="1509358"/>
            <a:chExt cx="244676" cy="351095"/>
          </a:xfrm>
        </p:grpSpPr>
        <p:sp>
          <p:nvSpPr>
            <p:cNvPr id="10611" name="Google Shape;10611;p64"/>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4"/>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4"/>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4" name="Google Shape;10614;p64"/>
          <p:cNvGrpSpPr/>
          <p:nvPr/>
        </p:nvGrpSpPr>
        <p:grpSpPr>
          <a:xfrm>
            <a:off x="4882340" y="1333908"/>
            <a:ext cx="246171" cy="351095"/>
            <a:chOff x="4882340" y="1509358"/>
            <a:chExt cx="246171" cy="351095"/>
          </a:xfrm>
        </p:grpSpPr>
        <p:sp>
          <p:nvSpPr>
            <p:cNvPr id="10615" name="Google Shape;10615;p64"/>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4"/>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4"/>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4"/>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4"/>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64"/>
          <p:cNvGrpSpPr/>
          <p:nvPr/>
        </p:nvGrpSpPr>
        <p:grpSpPr>
          <a:xfrm>
            <a:off x="6273204" y="1333558"/>
            <a:ext cx="236343" cy="351445"/>
            <a:chOff x="6273204" y="1509008"/>
            <a:chExt cx="236343" cy="351445"/>
          </a:xfrm>
        </p:grpSpPr>
        <p:sp>
          <p:nvSpPr>
            <p:cNvPr id="10621" name="Google Shape;10621;p64"/>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4"/>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3" name="Google Shape;10623;p64"/>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4" name="Google Shape;10624;p64"/>
          <p:cNvGrpSpPr/>
          <p:nvPr/>
        </p:nvGrpSpPr>
        <p:grpSpPr>
          <a:xfrm>
            <a:off x="7219530" y="1332794"/>
            <a:ext cx="191625" cy="352209"/>
            <a:chOff x="7219530" y="1508244"/>
            <a:chExt cx="191625" cy="352209"/>
          </a:xfrm>
        </p:grpSpPr>
        <p:sp>
          <p:nvSpPr>
            <p:cNvPr id="10625" name="Google Shape;10625;p64"/>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4"/>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64"/>
          <p:cNvGrpSpPr/>
          <p:nvPr/>
        </p:nvGrpSpPr>
        <p:grpSpPr>
          <a:xfrm>
            <a:off x="7699309" y="1333176"/>
            <a:ext cx="154922" cy="351827"/>
            <a:chOff x="7699309" y="1508626"/>
            <a:chExt cx="154922" cy="351827"/>
          </a:xfrm>
        </p:grpSpPr>
        <p:sp>
          <p:nvSpPr>
            <p:cNvPr id="10628" name="Google Shape;10628;p64"/>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4"/>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4"/>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4"/>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4"/>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4"/>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4"/>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64"/>
          <p:cNvGrpSpPr/>
          <p:nvPr/>
        </p:nvGrpSpPr>
        <p:grpSpPr>
          <a:xfrm>
            <a:off x="8161690" y="1333558"/>
            <a:ext cx="153396" cy="351064"/>
            <a:chOff x="8161690" y="1509008"/>
            <a:chExt cx="153396" cy="351064"/>
          </a:xfrm>
        </p:grpSpPr>
        <p:sp>
          <p:nvSpPr>
            <p:cNvPr id="10636" name="Google Shape;10636;p64"/>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4"/>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4"/>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4"/>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0" name="Google Shape;10640;p64"/>
          <p:cNvGrpSpPr/>
          <p:nvPr/>
        </p:nvGrpSpPr>
        <p:grpSpPr>
          <a:xfrm>
            <a:off x="6746940" y="1333431"/>
            <a:ext cx="213221" cy="352304"/>
            <a:chOff x="6746940" y="1508881"/>
            <a:chExt cx="213221" cy="352304"/>
          </a:xfrm>
        </p:grpSpPr>
        <p:sp>
          <p:nvSpPr>
            <p:cNvPr id="10641" name="Google Shape;10641;p64"/>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4"/>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4"/>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4"/>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64"/>
          <p:cNvGrpSpPr/>
          <p:nvPr/>
        </p:nvGrpSpPr>
        <p:grpSpPr>
          <a:xfrm>
            <a:off x="5770336" y="1832165"/>
            <a:ext cx="350682" cy="292097"/>
            <a:chOff x="5770336" y="2007615"/>
            <a:chExt cx="350682" cy="292097"/>
          </a:xfrm>
        </p:grpSpPr>
        <p:sp>
          <p:nvSpPr>
            <p:cNvPr id="10646" name="Google Shape;10646;p64"/>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4"/>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4"/>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4"/>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64"/>
          <p:cNvGrpSpPr/>
          <p:nvPr/>
        </p:nvGrpSpPr>
        <p:grpSpPr>
          <a:xfrm>
            <a:off x="5326878" y="1804908"/>
            <a:ext cx="350332" cy="346229"/>
            <a:chOff x="5326878" y="1980358"/>
            <a:chExt cx="350332" cy="346229"/>
          </a:xfrm>
        </p:grpSpPr>
        <p:sp>
          <p:nvSpPr>
            <p:cNvPr id="10651" name="Google Shape;10651;p64"/>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4"/>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4"/>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4"/>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5" name="Google Shape;10655;p64"/>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6" name="Google Shape;10656;p64"/>
          <p:cNvGrpSpPr/>
          <p:nvPr/>
        </p:nvGrpSpPr>
        <p:grpSpPr>
          <a:xfrm>
            <a:off x="4883835" y="1817121"/>
            <a:ext cx="350300" cy="323043"/>
            <a:chOff x="4883835" y="1992571"/>
            <a:chExt cx="350300" cy="323043"/>
          </a:xfrm>
        </p:grpSpPr>
        <p:sp>
          <p:nvSpPr>
            <p:cNvPr id="10657" name="Google Shape;10657;p64"/>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4"/>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4"/>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4"/>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4"/>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4"/>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64"/>
          <p:cNvGrpSpPr/>
          <p:nvPr/>
        </p:nvGrpSpPr>
        <p:grpSpPr>
          <a:xfrm>
            <a:off x="7548967" y="1803477"/>
            <a:ext cx="333285" cy="349950"/>
            <a:chOff x="7548967" y="1978927"/>
            <a:chExt cx="333285" cy="349950"/>
          </a:xfrm>
        </p:grpSpPr>
        <p:sp>
          <p:nvSpPr>
            <p:cNvPr id="10664" name="Google Shape;10664;p64"/>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4"/>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4"/>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4"/>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4"/>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4"/>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4"/>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64"/>
          <p:cNvGrpSpPr/>
          <p:nvPr/>
        </p:nvGrpSpPr>
        <p:grpSpPr>
          <a:xfrm>
            <a:off x="6214142" y="1803477"/>
            <a:ext cx="346515" cy="350300"/>
            <a:chOff x="6214142" y="1978927"/>
            <a:chExt cx="346515" cy="350300"/>
          </a:xfrm>
        </p:grpSpPr>
        <p:sp>
          <p:nvSpPr>
            <p:cNvPr id="10672" name="Google Shape;10672;p64"/>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4"/>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64"/>
          <p:cNvGrpSpPr/>
          <p:nvPr/>
        </p:nvGrpSpPr>
        <p:grpSpPr>
          <a:xfrm>
            <a:off x="7105923" y="1803095"/>
            <a:ext cx="333285" cy="350682"/>
            <a:chOff x="7105923" y="1978545"/>
            <a:chExt cx="333285" cy="350682"/>
          </a:xfrm>
        </p:grpSpPr>
        <p:sp>
          <p:nvSpPr>
            <p:cNvPr id="10675" name="Google Shape;10675;p64"/>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4"/>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4"/>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4"/>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4"/>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4"/>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4"/>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2" name="Google Shape;10682;p64"/>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4"/>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4" name="Google Shape;10684;p64"/>
          <p:cNvGrpSpPr/>
          <p:nvPr/>
        </p:nvGrpSpPr>
        <p:grpSpPr>
          <a:xfrm>
            <a:off x="3616406" y="2246902"/>
            <a:ext cx="203393" cy="351827"/>
            <a:chOff x="3616406" y="2422352"/>
            <a:chExt cx="203393" cy="351827"/>
          </a:xfrm>
        </p:grpSpPr>
        <p:sp>
          <p:nvSpPr>
            <p:cNvPr id="10685" name="Google Shape;10685;p64"/>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4"/>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64"/>
          <p:cNvGrpSpPr/>
          <p:nvPr/>
        </p:nvGrpSpPr>
        <p:grpSpPr>
          <a:xfrm>
            <a:off x="878187" y="2246520"/>
            <a:ext cx="272696" cy="351827"/>
            <a:chOff x="913012" y="2421970"/>
            <a:chExt cx="272696" cy="351827"/>
          </a:xfrm>
        </p:grpSpPr>
        <p:sp>
          <p:nvSpPr>
            <p:cNvPr id="10688" name="Google Shape;10688;p64"/>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4"/>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4"/>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4"/>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64"/>
          <p:cNvGrpSpPr/>
          <p:nvPr/>
        </p:nvGrpSpPr>
        <p:grpSpPr>
          <a:xfrm>
            <a:off x="2274743" y="2246902"/>
            <a:ext cx="255649" cy="351445"/>
            <a:chOff x="2274743" y="2422352"/>
            <a:chExt cx="255649" cy="351445"/>
          </a:xfrm>
        </p:grpSpPr>
        <p:sp>
          <p:nvSpPr>
            <p:cNvPr id="10693" name="Google Shape;10693;p64"/>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4"/>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4"/>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64"/>
          <p:cNvGrpSpPr/>
          <p:nvPr/>
        </p:nvGrpSpPr>
        <p:grpSpPr>
          <a:xfrm>
            <a:off x="2708723" y="2245789"/>
            <a:ext cx="246552" cy="352558"/>
            <a:chOff x="2708723" y="2421239"/>
            <a:chExt cx="246552" cy="352558"/>
          </a:xfrm>
        </p:grpSpPr>
        <p:sp>
          <p:nvSpPr>
            <p:cNvPr id="10697" name="Google Shape;10697;p64"/>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4"/>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64"/>
          <p:cNvGrpSpPr/>
          <p:nvPr/>
        </p:nvGrpSpPr>
        <p:grpSpPr>
          <a:xfrm>
            <a:off x="1835485" y="2246902"/>
            <a:ext cx="259433" cy="350714"/>
            <a:chOff x="1835485" y="2422352"/>
            <a:chExt cx="259433" cy="350714"/>
          </a:xfrm>
        </p:grpSpPr>
        <p:sp>
          <p:nvSpPr>
            <p:cNvPr id="10700" name="Google Shape;10700;p64"/>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4"/>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4"/>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4"/>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4"/>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4"/>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4"/>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64"/>
          <p:cNvGrpSpPr/>
          <p:nvPr/>
        </p:nvGrpSpPr>
        <p:grpSpPr>
          <a:xfrm>
            <a:off x="3150240" y="2246902"/>
            <a:ext cx="212489" cy="351445"/>
            <a:chOff x="3150240" y="2422352"/>
            <a:chExt cx="212489" cy="351445"/>
          </a:xfrm>
        </p:grpSpPr>
        <p:sp>
          <p:nvSpPr>
            <p:cNvPr id="10708" name="Google Shape;10708;p64"/>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4"/>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64"/>
          <p:cNvGrpSpPr/>
          <p:nvPr/>
        </p:nvGrpSpPr>
        <p:grpSpPr>
          <a:xfrm>
            <a:off x="1367060" y="2246679"/>
            <a:ext cx="269261" cy="352050"/>
            <a:chOff x="1367060" y="2422129"/>
            <a:chExt cx="269261" cy="352050"/>
          </a:xfrm>
        </p:grpSpPr>
        <p:sp>
          <p:nvSpPr>
            <p:cNvPr id="10711" name="Google Shape;10711;p64"/>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4"/>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4"/>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4"/>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4"/>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4"/>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4"/>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4"/>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4"/>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4"/>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4"/>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4"/>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4"/>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4"/>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5" name="Google Shape;10725;p64"/>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6" name="Google Shape;10726;p64"/>
          <p:cNvGrpSpPr/>
          <p:nvPr/>
        </p:nvGrpSpPr>
        <p:grpSpPr>
          <a:xfrm>
            <a:off x="4882690" y="2249955"/>
            <a:ext cx="274573" cy="350682"/>
            <a:chOff x="4882690" y="2425405"/>
            <a:chExt cx="274573" cy="350682"/>
          </a:xfrm>
        </p:grpSpPr>
        <p:sp>
          <p:nvSpPr>
            <p:cNvPr id="10727" name="Google Shape;10727;p64"/>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4"/>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64"/>
          <p:cNvGrpSpPr/>
          <p:nvPr/>
        </p:nvGrpSpPr>
        <p:grpSpPr>
          <a:xfrm>
            <a:off x="6627639" y="2268434"/>
            <a:ext cx="355993" cy="313247"/>
            <a:chOff x="6627639" y="2443884"/>
            <a:chExt cx="355993" cy="313247"/>
          </a:xfrm>
        </p:grpSpPr>
        <p:sp>
          <p:nvSpPr>
            <p:cNvPr id="10730" name="Google Shape;10730;p64"/>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4"/>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4"/>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64"/>
          <p:cNvGrpSpPr/>
          <p:nvPr/>
        </p:nvGrpSpPr>
        <p:grpSpPr>
          <a:xfrm>
            <a:off x="6183451" y="2286690"/>
            <a:ext cx="351445" cy="277976"/>
            <a:chOff x="6183451" y="2462140"/>
            <a:chExt cx="351445" cy="277976"/>
          </a:xfrm>
        </p:grpSpPr>
        <p:sp>
          <p:nvSpPr>
            <p:cNvPr id="10734" name="Google Shape;10734;p64"/>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4"/>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4"/>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4"/>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4"/>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4"/>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4"/>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64"/>
          <p:cNvGrpSpPr/>
          <p:nvPr/>
        </p:nvGrpSpPr>
        <p:grpSpPr>
          <a:xfrm>
            <a:off x="5735477" y="2254408"/>
            <a:ext cx="353354" cy="341299"/>
            <a:chOff x="5735477" y="2429858"/>
            <a:chExt cx="353354" cy="341299"/>
          </a:xfrm>
        </p:grpSpPr>
        <p:sp>
          <p:nvSpPr>
            <p:cNvPr id="10742" name="Google Shape;10742;p64"/>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4"/>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4"/>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4"/>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4"/>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4"/>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4"/>
          <p:cNvGrpSpPr/>
          <p:nvPr/>
        </p:nvGrpSpPr>
        <p:grpSpPr>
          <a:xfrm>
            <a:off x="5243735" y="2271523"/>
            <a:ext cx="405255" cy="275499"/>
            <a:chOff x="5283337" y="2478774"/>
            <a:chExt cx="358633" cy="243913"/>
          </a:xfrm>
        </p:grpSpPr>
        <p:sp>
          <p:nvSpPr>
            <p:cNvPr id="10749" name="Google Shape;10749;p64"/>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4"/>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4"/>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4"/>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4"/>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4"/>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4"/>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4"/>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4"/>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4"/>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4"/>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4"/>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4"/>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4"/>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4"/>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4"/>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4"/>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64"/>
          <p:cNvGrpSpPr/>
          <p:nvPr/>
        </p:nvGrpSpPr>
        <p:grpSpPr>
          <a:xfrm>
            <a:off x="7964753" y="2295373"/>
            <a:ext cx="362068" cy="258670"/>
            <a:chOff x="7964753" y="2470823"/>
            <a:chExt cx="362068" cy="258670"/>
          </a:xfrm>
        </p:grpSpPr>
        <p:sp>
          <p:nvSpPr>
            <p:cNvPr id="10767" name="Google Shape;10767;p64"/>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4"/>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4"/>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4"/>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4"/>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4"/>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4"/>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4"/>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4"/>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64"/>
          <p:cNvGrpSpPr/>
          <p:nvPr/>
        </p:nvGrpSpPr>
        <p:grpSpPr>
          <a:xfrm>
            <a:off x="7524349" y="2280997"/>
            <a:ext cx="350332" cy="288948"/>
            <a:chOff x="7524349" y="2456447"/>
            <a:chExt cx="350332" cy="288948"/>
          </a:xfrm>
        </p:grpSpPr>
        <p:sp>
          <p:nvSpPr>
            <p:cNvPr id="10777" name="Google Shape;10777;p64"/>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4"/>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4"/>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4"/>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4"/>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4"/>
          <p:cNvGrpSpPr/>
          <p:nvPr/>
        </p:nvGrpSpPr>
        <p:grpSpPr>
          <a:xfrm>
            <a:off x="3972749" y="2719143"/>
            <a:ext cx="355230" cy="356725"/>
            <a:chOff x="3972749" y="2894211"/>
            <a:chExt cx="355230" cy="356725"/>
          </a:xfrm>
        </p:grpSpPr>
        <p:sp>
          <p:nvSpPr>
            <p:cNvPr id="10783" name="Google Shape;10783;p64"/>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4"/>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4"/>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4"/>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4"/>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64"/>
          <p:cNvGrpSpPr/>
          <p:nvPr/>
        </p:nvGrpSpPr>
        <p:grpSpPr>
          <a:xfrm>
            <a:off x="3527797" y="2743553"/>
            <a:ext cx="355993" cy="307904"/>
            <a:chOff x="3527797" y="2918796"/>
            <a:chExt cx="355993" cy="307904"/>
          </a:xfrm>
        </p:grpSpPr>
        <p:sp>
          <p:nvSpPr>
            <p:cNvPr id="10789" name="Google Shape;10789;p64"/>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4"/>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4"/>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4"/>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4"/>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4"/>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4"/>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4"/>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4"/>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4"/>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64"/>
          <p:cNvGrpSpPr/>
          <p:nvPr/>
        </p:nvGrpSpPr>
        <p:grpSpPr>
          <a:xfrm>
            <a:off x="3082845" y="2746336"/>
            <a:ext cx="356375" cy="302338"/>
            <a:chOff x="3082845" y="2920959"/>
            <a:chExt cx="356375" cy="302338"/>
          </a:xfrm>
        </p:grpSpPr>
        <p:sp>
          <p:nvSpPr>
            <p:cNvPr id="10800" name="Google Shape;10800;p64"/>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4"/>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64"/>
          <p:cNvGrpSpPr/>
          <p:nvPr/>
        </p:nvGrpSpPr>
        <p:grpSpPr>
          <a:xfrm>
            <a:off x="2639038" y="2719699"/>
            <a:ext cx="355612" cy="355612"/>
            <a:chOff x="2639038" y="2894942"/>
            <a:chExt cx="355612" cy="355612"/>
          </a:xfrm>
        </p:grpSpPr>
        <p:sp>
          <p:nvSpPr>
            <p:cNvPr id="10803" name="Google Shape;10803;p64"/>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4"/>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64"/>
          <p:cNvGrpSpPr/>
          <p:nvPr/>
        </p:nvGrpSpPr>
        <p:grpSpPr>
          <a:xfrm>
            <a:off x="2194468" y="2763622"/>
            <a:ext cx="355993" cy="267766"/>
            <a:chOff x="2194468" y="2938865"/>
            <a:chExt cx="355993" cy="267766"/>
          </a:xfrm>
        </p:grpSpPr>
        <p:sp>
          <p:nvSpPr>
            <p:cNvPr id="10806" name="Google Shape;10806;p64"/>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4"/>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4"/>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4"/>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4"/>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4"/>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4"/>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4"/>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4"/>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4"/>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4"/>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4"/>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4"/>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4"/>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4"/>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4"/>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4"/>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4"/>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4"/>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4"/>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64"/>
          <p:cNvGrpSpPr/>
          <p:nvPr/>
        </p:nvGrpSpPr>
        <p:grpSpPr>
          <a:xfrm>
            <a:off x="1749897" y="2719699"/>
            <a:ext cx="355993" cy="355612"/>
            <a:chOff x="1749897" y="2894561"/>
            <a:chExt cx="355993" cy="355612"/>
          </a:xfrm>
        </p:grpSpPr>
        <p:sp>
          <p:nvSpPr>
            <p:cNvPr id="10827" name="Google Shape;10827;p64"/>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4"/>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4"/>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4"/>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4"/>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4"/>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4"/>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4"/>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4"/>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4"/>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4"/>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64"/>
          <p:cNvGrpSpPr/>
          <p:nvPr/>
        </p:nvGrpSpPr>
        <p:grpSpPr>
          <a:xfrm>
            <a:off x="1305327" y="2718761"/>
            <a:ext cx="357520" cy="357488"/>
            <a:chOff x="1305327" y="2894211"/>
            <a:chExt cx="357520" cy="357488"/>
          </a:xfrm>
        </p:grpSpPr>
        <p:sp>
          <p:nvSpPr>
            <p:cNvPr id="10839" name="Google Shape;10839;p64"/>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4"/>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4"/>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4"/>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4"/>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4"/>
          <p:cNvGrpSpPr/>
          <p:nvPr/>
        </p:nvGrpSpPr>
        <p:grpSpPr>
          <a:xfrm>
            <a:off x="853950" y="2720860"/>
            <a:ext cx="364104" cy="353290"/>
            <a:chOff x="853950" y="2894720"/>
            <a:chExt cx="364104" cy="353290"/>
          </a:xfrm>
        </p:grpSpPr>
        <p:sp>
          <p:nvSpPr>
            <p:cNvPr id="10845" name="Google Shape;10845;p64"/>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4"/>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4"/>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4"/>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4"/>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4"/>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4"/>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64"/>
          <p:cNvGrpSpPr/>
          <p:nvPr/>
        </p:nvGrpSpPr>
        <p:grpSpPr>
          <a:xfrm>
            <a:off x="7066548" y="2737144"/>
            <a:ext cx="352209" cy="334938"/>
            <a:chOff x="7066548" y="2912594"/>
            <a:chExt cx="352209" cy="334938"/>
          </a:xfrm>
        </p:grpSpPr>
        <p:sp>
          <p:nvSpPr>
            <p:cNvPr id="10853" name="Google Shape;10853;p64"/>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4"/>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4"/>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4"/>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4"/>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4"/>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9" name="Google Shape;10859;p64"/>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4"/>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1" name="Google Shape;10861;p64"/>
          <p:cNvGrpSpPr/>
          <p:nvPr/>
        </p:nvGrpSpPr>
        <p:grpSpPr>
          <a:xfrm>
            <a:off x="7541397" y="2729352"/>
            <a:ext cx="318495" cy="352209"/>
            <a:chOff x="7541397" y="2904802"/>
            <a:chExt cx="318495" cy="352209"/>
          </a:xfrm>
        </p:grpSpPr>
        <p:sp>
          <p:nvSpPr>
            <p:cNvPr id="10862" name="Google Shape;10862;p64"/>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4"/>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64"/>
          <p:cNvGrpSpPr/>
          <p:nvPr/>
        </p:nvGrpSpPr>
        <p:grpSpPr>
          <a:xfrm>
            <a:off x="8003015" y="2728589"/>
            <a:ext cx="306759" cy="351445"/>
            <a:chOff x="8003015" y="2904039"/>
            <a:chExt cx="306759" cy="351445"/>
          </a:xfrm>
        </p:grpSpPr>
        <p:sp>
          <p:nvSpPr>
            <p:cNvPr id="10865" name="Google Shape;10865;p64"/>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4"/>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4"/>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4"/>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4"/>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4"/>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64"/>
          <p:cNvGrpSpPr/>
          <p:nvPr/>
        </p:nvGrpSpPr>
        <p:grpSpPr>
          <a:xfrm>
            <a:off x="5687770" y="2710046"/>
            <a:ext cx="369638" cy="369606"/>
            <a:chOff x="5687770" y="2885496"/>
            <a:chExt cx="369638" cy="369606"/>
          </a:xfrm>
        </p:grpSpPr>
        <p:sp>
          <p:nvSpPr>
            <p:cNvPr id="10872" name="Google Shape;10872;p64"/>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4"/>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4"/>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4"/>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4"/>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4"/>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4"/>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4"/>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4"/>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4"/>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64"/>
          <p:cNvGrpSpPr/>
          <p:nvPr/>
        </p:nvGrpSpPr>
        <p:grpSpPr>
          <a:xfrm>
            <a:off x="4881958" y="2729352"/>
            <a:ext cx="156417" cy="349537"/>
            <a:chOff x="4881958" y="2904802"/>
            <a:chExt cx="156417" cy="349537"/>
          </a:xfrm>
        </p:grpSpPr>
        <p:sp>
          <p:nvSpPr>
            <p:cNvPr id="10883" name="Google Shape;10883;p64"/>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4"/>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4"/>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4"/>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4"/>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4"/>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4"/>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64"/>
          <p:cNvGrpSpPr/>
          <p:nvPr/>
        </p:nvGrpSpPr>
        <p:grpSpPr>
          <a:xfrm>
            <a:off x="5230318" y="2711064"/>
            <a:ext cx="371133" cy="367443"/>
            <a:chOff x="5230318" y="2886514"/>
            <a:chExt cx="371133" cy="367443"/>
          </a:xfrm>
        </p:grpSpPr>
        <p:sp>
          <p:nvSpPr>
            <p:cNvPr id="10891" name="Google Shape;10891;p64"/>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4"/>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4"/>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4"/>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4"/>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4"/>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4"/>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4"/>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4"/>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64"/>
          <p:cNvGrpSpPr/>
          <p:nvPr/>
        </p:nvGrpSpPr>
        <p:grpSpPr>
          <a:xfrm>
            <a:off x="5748358" y="3259128"/>
            <a:ext cx="352590" cy="182561"/>
            <a:chOff x="5748358" y="3434578"/>
            <a:chExt cx="352590" cy="182561"/>
          </a:xfrm>
        </p:grpSpPr>
        <p:sp>
          <p:nvSpPr>
            <p:cNvPr id="10901" name="Google Shape;10901;p64"/>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4"/>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4"/>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4"/>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4"/>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4"/>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64"/>
          <p:cNvGrpSpPr/>
          <p:nvPr/>
        </p:nvGrpSpPr>
        <p:grpSpPr>
          <a:xfrm>
            <a:off x="862283" y="4099321"/>
            <a:ext cx="341204" cy="359301"/>
            <a:chOff x="862283" y="4274771"/>
            <a:chExt cx="341204" cy="359301"/>
          </a:xfrm>
        </p:grpSpPr>
        <p:sp>
          <p:nvSpPr>
            <p:cNvPr id="10908" name="Google Shape;10908;p64"/>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4"/>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4"/>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64"/>
          <p:cNvGrpSpPr/>
          <p:nvPr/>
        </p:nvGrpSpPr>
        <p:grpSpPr>
          <a:xfrm>
            <a:off x="1396957" y="4111915"/>
            <a:ext cx="301861" cy="332871"/>
            <a:chOff x="1396957" y="4287365"/>
            <a:chExt cx="301861" cy="332871"/>
          </a:xfrm>
        </p:grpSpPr>
        <p:sp>
          <p:nvSpPr>
            <p:cNvPr id="10912" name="Google Shape;10912;p64"/>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4"/>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4"/>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4"/>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4"/>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4"/>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4"/>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4"/>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4"/>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4"/>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4"/>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4"/>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4"/>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4"/>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4"/>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64"/>
          <p:cNvGrpSpPr/>
          <p:nvPr/>
        </p:nvGrpSpPr>
        <p:grpSpPr>
          <a:xfrm>
            <a:off x="1865381" y="4102056"/>
            <a:ext cx="396131" cy="355612"/>
            <a:chOff x="1865381" y="4277506"/>
            <a:chExt cx="396131" cy="355612"/>
          </a:xfrm>
        </p:grpSpPr>
        <p:sp>
          <p:nvSpPr>
            <p:cNvPr id="10928" name="Google Shape;10928;p64"/>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4"/>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4"/>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4"/>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4"/>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4"/>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64"/>
          <p:cNvGrpSpPr/>
          <p:nvPr/>
        </p:nvGrpSpPr>
        <p:grpSpPr>
          <a:xfrm>
            <a:off x="2411823" y="4128549"/>
            <a:ext cx="334398" cy="299953"/>
            <a:chOff x="2411823" y="4303999"/>
            <a:chExt cx="334398" cy="299953"/>
          </a:xfrm>
        </p:grpSpPr>
        <p:sp>
          <p:nvSpPr>
            <p:cNvPr id="10935" name="Google Shape;10935;p64"/>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4"/>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4"/>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4"/>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4"/>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4"/>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4"/>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64"/>
          <p:cNvGrpSpPr/>
          <p:nvPr/>
        </p:nvGrpSpPr>
        <p:grpSpPr>
          <a:xfrm>
            <a:off x="2903337" y="4103582"/>
            <a:ext cx="382519" cy="350682"/>
            <a:chOff x="2903337" y="4279032"/>
            <a:chExt cx="382519" cy="350682"/>
          </a:xfrm>
        </p:grpSpPr>
        <p:sp>
          <p:nvSpPr>
            <p:cNvPr id="10943" name="Google Shape;10943;p64"/>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4"/>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4"/>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4"/>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4"/>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4"/>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4"/>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4"/>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4"/>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4"/>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4"/>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4"/>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4"/>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64"/>
          <p:cNvGrpSpPr/>
          <p:nvPr/>
        </p:nvGrpSpPr>
        <p:grpSpPr>
          <a:xfrm>
            <a:off x="3933342" y="4140317"/>
            <a:ext cx="383632" cy="276449"/>
            <a:chOff x="3933342" y="4315767"/>
            <a:chExt cx="383632" cy="276449"/>
          </a:xfrm>
        </p:grpSpPr>
        <p:sp>
          <p:nvSpPr>
            <p:cNvPr id="10959" name="Google Shape;10959;p64"/>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4"/>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4"/>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4"/>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64"/>
          <p:cNvGrpSpPr/>
          <p:nvPr/>
        </p:nvGrpSpPr>
        <p:grpSpPr>
          <a:xfrm>
            <a:off x="3441065" y="4127055"/>
            <a:ext cx="337069" cy="302593"/>
            <a:chOff x="3441065" y="4302505"/>
            <a:chExt cx="337069" cy="302593"/>
          </a:xfrm>
        </p:grpSpPr>
        <p:sp>
          <p:nvSpPr>
            <p:cNvPr id="10966" name="Google Shape;10966;p64"/>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4"/>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4"/>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4"/>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4"/>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4"/>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4"/>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4"/>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4"/>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64"/>
          <p:cNvGrpSpPr/>
          <p:nvPr/>
        </p:nvGrpSpPr>
        <p:grpSpPr>
          <a:xfrm>
            <a:off x="3532345" y="3187185"/>
            <a:ext cx="339328" cy="336274"/>
            <a:chOff x="3532345" y="3362635"/>
            <a:chExt cx="339328" cy="336274"/>
          </a:xfrm>
        </p:grpSpPr>
        <p:sp>
          <p:nvSpPr>
            <p:cNvPr id="10980" name="Google Shape;10980;p6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4"/>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4"/>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4"/>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5" name="Google Shape;10985;p64"/>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6" name="Google Shape;10986;p64"/>
          <p:cNvGrpSpPr/>
          <p:nvPr/>
        </p:nvGrpSpPr>
        <p:grpSpPr>
          <a:xfrm>
            <a:off x="1883955" y="3633250"/>
            <a:ext cx="162873" cy="351445"/>
            <a:chOff x="1883955" y="3808700"/>
            <a:chExt cx="162873" cy="351445"/>
          </a:xfrm>
        </p:grpSpPr>
        <p:sp>
          <p:nvSpPr>
            <p:cNvPr id="10987" name="Google Shape;10987;p64"/>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4"/>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64"/>
          <p:cNvGrpSpPr/>
          <p:nvPr/>
        </p:nvGrpSpPr>
        <p:grpSpPr>
          <a:xfrm>
            <a:off x="939156" y="3633759"/>
            <a:ext cx="192007" cy="351318"/>
            <a:chOff x="939156" y="3809209"/>
            <a:chExt cx="192007" cy="351318"/>
          </a:xfrm>
        </p:grpSpPr>
        <p:sp>
          <p:nvSpPr>
            <p:cNvPr id="10990" name="Google Shape;10990;p64"/>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2" name="Google Shape;10992;p64"/>
          <p:cNvGrpSpPr/>
          <p:nvPr/>
        </p:nvGrpSpPr>
        <p:grpSpPr>
          <a:xfrm>
            <a:off x="2306167" y="3634395"/>
            <a:ext cx="193915" cy="349155"/>
            <a:chOff x="2306167" y="3809845"/>
            <a:chExt cx="193915" cy="349155"/>
          </a:xfrm>
        </p:grpSpPr>
        <p:sp>
          <p:nvSpPr>
            <p:cNvPr id="10993" name="Google Shape;10993;p64"/>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4"/>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4"/>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64"/>
          <p:cNvGrpSpPr/>
          <p:nvPr/>
        </p:nvGrpSpPr>
        <p:grpSpPr>
          <a:xfrm>
            <a:off x="1323901" y="3631723"/>
            <a:ext cx="356343" cy="356757"/>
            <a:chOff x="1323901" y="3807173"/>
            <a:chExt cx="356343" cy="356757"/>
          </a:xfrm>
        </p:grpSpPr>
        <p:sp>
          <p:nvSpPr>
            <p:cNvPr id="11001" name="Google Shape;11001;p64"/>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4"/>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4"/>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4"/>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4"/>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4"/>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4"/>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4"/>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4"/>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4"/>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4"/>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4"/>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4"/>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4"/>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4"/>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5" name="Google Shape;11025;p64"/>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6" name="Google Shape;11026;p64"/>
          <p:cNvGrpSpPr/>
          <p:nvPr/>
        </p:nvGrpSpPr>
        <p:grpSpPr>
          <a:xfrm>
            <a:off x="859262" y="3178470"/>
            <a:ext cx="306759" cy="351445"/>
            <a:chOff x="859262" y="3353920"/>
            <a:chExt cx="306759" cy="351445"/>
          </a:xfrm>
        </p:grpSpPr>
        <p:sp>
          <p:nvSpPr>
            <p:cNvPr id="11027" name="Google Shape;11027;p64"/>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4"/>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2" name="Google Shape;11032;p64"/>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3" name="Google Shape;11033;p64"/>
          <p:cNvGrpSpPr/>
          <p:nvPr/>
        </p:nvGrpSpPr>
        <p:grpSpPr>
          <a:xfrm>
            <a:off x="3967437" y="3661652"/>
            <a:ext cx="364708" cy="295405"/>
            <a:chOff x="3967437" y="3837102"/>
            <a:chExt cx="364708" cy="295405"/>
          </a:xfrm>
        </p:grpSpPr>
        <p:sp>
          <p:nvSpPr>
            <p:cNvPr id="11034" name="Google Shape;11034;p64"/>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4"/>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4"/>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9" name="Google Shape;11039;p64"/>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4"/>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4"/>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2" name="Google Shape;11042;p64"/>
          <p:cNvGrpSpPr/>
          <p:nvPr/>
        </p:nvGrpSpPr>
        <p:grpSpPr>
          <a:xfrm>
            <a:off x="5811827" y="3631001"/>
            <a:ext cx="283743" cy="308444"/>
            <a:chOff x="5964227" y="3858701"/>
            <a:chExt cx="283743" cy="308444"/>
          </a:xfrm>
        </p:grpSpPr>
        <p:sp>
          <p:nvSpPr>
            <p:cNvPr id="11043" name="Google Shape;11043;p64"/>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4"/>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64"/>
          <p:cNvGrpSpPr/>
          <p:nvPr/>
        </p:nvGrpSpPr>
        <p:grpSpPr>
          <a:xfrm>
            <a:off x="6243508" y="3697623"/>
            <a:ext cx="320372" cy="213602"/>
            <a:chOff x="6395908" y="3873073"/>
            <a:chExt cx="320372" cy="213602"/>
          </a:xfrm>
        </p:grpSpPr>
        <p:sp>
          <p:nvSpPr>
            <p:cNvPr id="11048" name="Google Shape;11048;p64"/>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4"/>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4"/>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64"/>
          <p:cNvGrpSpPr/>
          <p:nvPr/>
        </p:nvGrpSpPr>
        <p:grpSpPr>
          <a:xfrm>
            <a:off x="7262890" y="3627366"/>
            <a:ext cx="357138" cy="352018"/>
            <a:chOff x="7415290" y="3802816"/>
            <a:chExt cx="357138" cy="352018"/>
          </a:xfrm>
        </p:grpSpPr>
        <p:sp>
          <p:nvSpPr>
            <p:cNvPr id="11059" name="Google Shape;11059;p64"/>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4"/>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4"/>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4"/>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4"/>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4"/>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7" name="Google Shape;11067;p64"/>
          <p:cNvGrpSpPr/>
          <p:nvPr/>
        </p:nvGrpSpPr>
        <p:grpSpPr>
          <a:xfrm>
            <a:off x="6737312" y="3657963"/>
            <a:ext cx="355230" cy="293401"/>
            <a:chOff x="6889712" y="3833413"/>
            <a:chExt cx="355230" cy="293401"/>
          </a:xfrm>
        </p:grpSpPr>
        <p:sp>
          <p:nvSpPr>
            <p:cNvPr id="11068" name="Google Shape;11068;p64"/>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4"/>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4"/>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4"/>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4"/>
          <p:cNvGrpSpPr/>
          <p:nvPr/>
        </p:nvGrpSpPr>
        <p:grpSpPr>
          <a:xfrm>
            <a:off x="7707152" y="3660420"/>
            <a:ext cx="282318" cy="337168"/>
            <a:chOff x="1635875" y="237775"/>
            <a:chExt cx="4370250" cy="5219325"/>
          </a:xfrm>
        </p:grpSpPr>
        <p:sp>
          <p:nvSpPr>
            <p:cNvPr id="11074" name="Google Shape;11074;p64"/>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64"/>
          <p:cNvGrpSpPr/>
          <p:nvPr/>
        </p:nvGrpSpPr>
        <p:grpSpPr>
          <a:xfrm>
            <a:off x="3103963" y="3185690"/>
            <a:ext cx="297886" cy="337578"/>
            <a:chOff x="3103963" y="3361140"/>
            <a:chExt cx="297886" cy="337578"/>
          </a:xfrm>
        </p:grpSpPr>
        <p:sp>
          <p:nvSpPr>
            <p:cNvPr id="11077" name="Google Shape;11077;p64"/>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4"/>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4"/>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4"/>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4"/>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4"/>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4"/>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64"/>
          <p:cNvGrpSpPr/>
          <p:nvPr/>
        </p:nvGrpSpPr>
        <p:grpSpPr>
          <a:xfrm>
            <a:off x="2667821" y="3185658"/>
            <a:ext cx="273046" cy="337801"/>
            <a:chOff x="2667821" y="3361108"/>
            <a:chExt cx="273046" cy="337801"/>
          </a:xfrm>
        </p:grpSpPr>
        <p:sp>
          <p:nvSpPr>
            <p:cNvPr id="11102" name="Google Shape;11102;p64"/>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4"/>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4"/>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4"/>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4"/>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4"/>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4"/>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4"/>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4"/>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4"/>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4"/>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64"/>
          <p:cNvGrpSpPr/>
          <p:nvPr/>
        </p:nvGrpSpPr>
        <p:grpSpPr>
          <a:xfrm>
            <a:off x="2212469" y="3184863"/>
            <a:ext cx="282715" cy="338660"/>
            <a:chOff x="2212469" y="3360313"/>
            <a:chExt cx="282715" cy="338660"/>
          </a:xfrm>
        </p:grpSpPr>
        <p:sp>
          <p:nvSpPr>
            <p:cNvPr id="11122" name="Google Shape;11122;p64"/>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64"/>
          <p:cNvGrpSpPr/>
          <p:nvPr/>
        </p:nvGrpSpPr>
        <p:grpSpPr>
          <a:xfrm>
            <a:off x="1768821" y="3185658"/>
            <a:ext cx="278739" cy="339073"/>
            <a:chOff x="1768821" y="3361108"/>
            <a:chExt cx="278739" cy="339073"/>
          </a:xfrm>
        </p:grpSpPr>
        <p:sp>
          <p:nvSpPr>
            <p:cNvPr id="11126" name="Google Shape;11126;p64"/>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4"/>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4"/>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4"/>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4"/>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4"/>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4"/>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4"/>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64"/>
          <p:cNvGrpSpPr/>
          <p:nvPr/>
        </p:nvGrpSpPr>
        <p:grpSpPr>
          <a:xfrm>
            <a:off x="5337883" y="3161423"/>
            <a:ext cx="307141" cy="376826"/>
            <a:chOff x="5337883" y="3336873"/>
            <a:chExt cx="307141" cy="376826"/>
          </a:xfrm>
        </p:grpSpPr>
        <p:sp>
          <p:nvSpPr>
            <p:cNvPr id="11138" name="Google Shape;11138;p64"/>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4"/>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64"/>
          <p:cNvGrpSpPr/>
          <p:nvPr/>
        </p:nvGrpSpPr>
        <p:grpSpPr>
          <a:xfrm>
            <a:off x="4883835" y="3161805"/>
            <a:ext cx="323425" cy="377557"/>
            <a:chOff x="4883835" y="3337255"/>
            <a:chExt cx="323425" cy="377557"/>
          </a:xfrm>
        </p:grpSpPr>
        <p:sp>
          <p:nvSpPr>
            <p:cNvPr id="11141" name="Google Shape;11141;p64"/>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4"/>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4"/>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64"/>
          <p:cNvGrpSpPr/>
          <p:nvPr/>
        </p:nvGrpSpPr>
        <p:grpSpPr>
          <a:xfrm>
            <a:off x="6193310" y="3231839"/>
            <a:ext cx="352590" cy="237488"/>
            <a:chOff x="6193310" y="3407289"/>
            <a:chExt cx="352590" cy="237488"/>
          </a:xfrm>
        </p:grpSpPr>
        <p:sp>
          <p:nvSpPr>
            <p:cNvPr id="11145" name="Google Shape;11145;p64"/>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4"/>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4"/>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4"/>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64"/>
          <p:cNvGrpSpPr/>
          <p:nvPr/>
        </p:nvGrpSpPr>
        <p:grpSpPr>
          <a:xfrm>
            <a:off x="6637117" y="3222393"/>
            <a:ext cx="353735" cy="254504"/>
            <a:chOff x="6637117" y="3397843"/>
            <a:chExt cx="353735" cy="254504"/>
          </a:xfrm>
        </p:grpSpPr>
        <p:sp>
          <p:nvSpPr>
            <p:cNvPr id="11151" name="Google Shape;11151;p64"/>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4"/>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4"/>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4"/>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4"/>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64"/>
          <p:cNvGrpSpPr/>
          <p:nvPr/>
        </p:nvGrpSpPr>
        <p:grpSpPr>
          <a:xfrm>
            <a:off x="7075994" y="3174081"/>
            <a:ext cx="360637" cy="352336"/>
            <a:chOff x="7075994" y="3349531"/>
            <a:chExt cx="360637" cy="352336"/>
          </a:xfrm>
        </p:grpSpPr>
        <p:sp>
          <p:nvSpPr>
            <p:cNvPr id="11158" name="Google Shape;11158;p64"/>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4"/>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4"/>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4"/>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4"/>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4"/>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4"/>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64"/>
          <p:cNvGrpSpPr/>
          <p:nvPr/>
        </p:nvGrpSpPr>
        <p:grpSpPr>
          <a:xfrm>
            <a:off x="7651983" y="3173731"/>
            <a:ext cx="107183" cy="352399"/>
            <a:chOff x="7651983" y="3349181"/>
            <a:chExt cx="107183" cy="352399"/>
          </a:xfrm>
        </p:grpSpPr>
        <p:sp>
          <p:nvSpPr>
            <p:cNvPr id="11166" name="Google Shape;11166;p64"/>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4"/>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64"/>
          <p:cNvGrpSpPr/>
          <p:nvPr/>
        </p:nvGrpSpPr>
        <p:grpSpPr>
          <a:xfrm>
            <a:off x="7973468" y="3206872"/>
            <a:ext cx="352590" cy="287072"/>
            <a:chOff x="7973468" y="3382322"/>
            <a:chExt cx="352590" cy="287072"/>
          </a:xfrm>
        </p:grpSpPr>
        <p:sp>
          <p:nvSpPr>
            <p:cNvPr id="11169" name="Google Shape;11169;p64"/>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4"/>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4"/>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4"/>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4"/>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4"/>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4"/>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4"/>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4"/>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1" name="Google Shape;11181;p6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182" name="Google Shape;11182;p6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86" name="Shape 11186"/>
        <p:cNvGrpSpPr/>
        <p:nvPr/>
      </p:nvGrpSpPr>
      <p:grpSpPr>
        <a:xfrm>
          <a:off x="0" y="0"/>
          <a:ext cx="0" cy="0"/>
          <a:chOff x="0" y="0"/>
          <a:chExt cx="0" cy="0"/>
        </a:xfrm>
      </p:grpSpPr>
      <p:grpSp>
        <p:nvGrpSpPr>
          <p:cNvPr id="11187" name="Google Shape;11187;p65"/>
          <p:cNvGrpSpPr/>
          <p:nvPr/>
        </p:nvGrpSpPr>
        <p:grpSpPr>
          <a:xfrm>
            <a:off x="821808" y="1576858"/>
            <a:ext cx="347872" cy="347488"/>
            <a:chOff x="849677" y="1500658"/>
            <a:chExt cx="347872" cy="347488"/>
          </a:xfrm>
        </p:grpSpPr>
        <p:sp>
          <p:nvSpPr>
            <p:cNvPr id="11188" name="Google Shape;11188;p65"/>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5"/>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5"/>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5"/>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5"/>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5"/>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65"/>
          <p:cNvGrpSpPr/>
          <p:nvPr/>
        </p:nvGrpSpPr>
        <p:grpSpPr>
          <a:xfrm>
            <a:off x="1387984" y="1576858"/>
            <a:ext cx="315872" cy="347488"/>
            <a:chOff x="1415853" y="1500658"/>
            <a:chExt cx="315872" cy="347488"/>
          </a:xfrm>
        </p:grpSpPr>
        <p:sp>
          <p:nvSpPr>
            <p:cNvPr id="11195" name="Google Shape;11195;p65"/>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5"/>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5"/>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5"/>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65"/>
          <p:cNvGrpSpPr/>
          <p:nvPr/>
        </p:nvGrpSpPr>
        <p:grpSpPr>
          <a:xfrm>
            <a:off x="4669520" y="1576858"/>
            <a:ext cx="347520" cy="347104"/>
            <a:chOff x="4697389" y="1500658"/>
            <a:chExt cx="347520" cy="347104"/>
          </a:xfrm>
        </p:grpSpPr>
        <p:sp>
          <p:nvSpPr>
            <p:cNvPr id="11200" name="Google Shape;11200;p65"/>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5"/>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5"/>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65"/>
          <p:cNvGrpSpPr/>
          <p:nvPr/>
        </p:nvGrpSpPr>
        <p:grpSpPr>
          <a:xfrm>
            <a:off x="3575664" y="2041146"/>
            <a:ext cx="347520" cy="353760"/>
            <a:chOff x="3603533" y="1964946"/>
            <a:chExt cx="347520" cy="353760"/>
          </a:xfrm>
        </p:grpSpPr>
        <p:sp>
          <p:nvSpPr>
            <p:cNvPr id="11204" name="Google Shape;11204;p65"/>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5"/>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5"/>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65"/>
          <p:cNvGrpSpPr/>
          <p:nvPr/>
        </p:nvGrpSpPr>
        <p:grpSpPr>
          <a:xfrm>
            <a:off x="1922896" y="2040538"/>
            <a:ext cx="357792" cy="352448"/>
            <a:chOff x="1950765" y="1964338"/>
            <a:chExt cx="357792" cy="352448"/>
          </a:xfrm>
        </p:grpSpPr>
        <p:sp>
          <p:nvSpPr>
            <p:cNvPr id="11208" name="Google Shape;11208;p65"/>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5"/>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5"/>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5"/>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65"/>
          <p:cNvGrpSpPr/>
          <p:nvPr/>
        </p:nvGrpSpPr>
        <p:grpSpPr>
          <a:xfrm>
            <a:off x="7407760" y="2040890"/>
            <a:ext cx="367712" cy="353248"/>
            <a:chOff x="7435629" y="1964690"/>
            <a:chExt cx="367712" cy="353248"/>
          </a:xfrm>
        </p:grpSpPr>
        <p:sp>
          <p:nvSpPr>
            <p:cNvPr id="11213" name="Google Shape;11213;p65"/>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5"/>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5"/>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5"/>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65"/>
          <p:cNvGrpSpPr/>
          <p:nvPr/>
        </p:nvGrpSpPr>
        <p:grpSpPr>
          <a:xfrm>
            <a:off x="2484880" y="2041242"/>
            <a:ext cx="333024" cy="352896"/>
            <a:chOff x="2512749" y="1965042"/>
            <a:chExt cx="333024" cy="352896"/>
          </a:xfrm>
        </p:grpSpPr>
        <p:sp>
          <p:nvSpPr>
            <p:cNvPr id="11218" name="Google Shape;11218;p65"/>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5"/>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5"/>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5"/>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5"/>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65"/>
          <p:cNvGrpSpPr/>
          <p:nvPr/>
        </p:nvGrpSpPr>
        <p:grpSpPr>
          <a:xfrm>
            <a:off x="1370448" y="2057978"/>
            <a:ext cx="365792" cy="335392"/>
            <a:chOff x="1398317" y="1981778"/>
            <a:chExt cx="365792" cy="335392"/>
          </a:xfrm>
        </p:grpSpPr>
        <p:sp>
          <p:nvSpPr>
            <p:cNvPr id="11224" name="Google Shape;11224;p65"/>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5"/>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5"/>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5"/>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5"/>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5"/>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65"/>
          <p:cNvGrpSpPr/>
          <p:nvPr/>
        </p:nvGrpSpPr>
        <p:grpSpPr>
          <a:xfrm>
            <a:off x="3024368" y="2079770"/>
            <a:ext cx="353600" cy="314752"/>
            <a:chOff x="3052237" y="2003570"/>
            <a:chExt cx="353600" cy="314752"/>
          </a:xfrm>
        </p:grpSpPr>
        <p:sp>
          <p:nvSpPr>
            <p:cNvPr id="11231" name="Google Shape;11231;p65"/>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5"/>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5"/>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4" name="Google Shape;11234;p65"/>
          <p:cNvGrpSpPr/>
          <p:nvPr/>
        </p:nvGrpSpPr>
        <p:grpSpPr>
          <a:xfrm>
            <a:off x="1376144" y="3034266"/>
            <a:ext cx="368096" cy="223968"/>
            <a:chOff x="1404013" y="2958066"/>
            <a:chExt cx="368096" cy="223968"/>
          </a:xfrm>
        </p:grpSpPr>
        <p:sp>
          <p:nvSpPr>
            <p:cNvPr id="11235" name="Google Shape;11235;p65"/>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5"/>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7" name="Google Shape;11237;p65"/>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5"/>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9" name="Google Shape;11239;p65"/>
          <p:cNvGrpSpPr/>
          <p:nvPr/>
        </p:nvGrpSpPr>
        <p:grpSpPr>
          <a:xfrm>
            <a:off x="1923280" y="2961402"/>
            <a:ext cx="370368" cy="367328"/>
            <a:chOff x="1951149" y="2885202"/>
            <a:chExt cx="370368" cy="367328"/>
          </a:xfrm>
        </p:grpSpPr>
        <p:sp>
          <p:nvSpPr>
            <p:cNvPr id="11240" name="Google Shape;11240;p65"/>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5"/>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5"/>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65"/>
          <p:cNvGrpSpPr/>
          <p:nvPr/>
        </p:nvGrpSpPr>
        <p:grpSpPr>
          <a:xfrm>
            <a:off x="2473808" y="2982362"/>
            <a:ext cx="367328" cy="327296"/>
            <a:chOff x="2501677" y="2906162"/>
            <a:chExt cx="367328" cy="327296"/>
          </a:xfrm>
        </p:grpSpPr>
        <p:sp>
          <p:nvSpPr>
            <p:cNvPr id="11244" name="Google Shape;11244;p65"/>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5"/>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5"/>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7" name="Google Shape;11247;p65"/>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8" name="Google Shape;11248;p65"/>
          <p:cNvGrpSpPr/>
          <p:nvPr/>
        </p:nvGrpSpPr>
        <p:grpSpPr>
          <a:xfrm>
            <a:off x="3022448" y="2969914"/>
            <a:ext cx="367712" cy="354240"/>
            <a:chOff x="3050317" y="2893714"/>
            <a:chExt cx="367712" cy="354240"/>
          </a:xfrm>
        </p:grpSpPr>
        <p:sp>
          <p:nvSpPr>
            <p:cNvPr id="11249" name="Google Shape;11249;p65"/>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5"/>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1" name="Google Shape;11251;p65"/>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5"/>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3" name="Google Shape;11253;p65"/>
          <p:cNvGrpSpPr/>
          <p:nvPr/>
        </p:nvGrpSpPr>
        <p:grpSpPr>
          <a:xfrm>
            <a:off x="7503408" y="2962554"/>
            <a:ext cx="185184" cy="367296"/>
            <a:chOff x="7531277" y="2886354"/>
            <a:chExt cx="185184" cy="367296"/>
          </a:xfrm>
        </p:grpSpPr>
        <p:sp>
          <p:nvSpPr>
            <p:cNvPr id="11254" name="Google Shape;11254;p65"/>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5"/>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5"/>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7" name="Google Shape;11257;p65"/>
          <p:cNvGrpSpPr/>
          <p:nvPr/>
        </p:nvGrpSpPr>
        <p:grpSpPr>
          <a:xfrm>
            <a:off x="6898768" y="2962938"/>
            <a:ext cx="297184" cy="367296"/>
            <a:chOff x="6926637" y="2886738"/>
            <a:chExt cx="297184" cy="367296"/>
          </a:xfrm>
        </p:grpSpPr>
        <p:sp>
          <p:nvSpPr>
            <p:cNvPr id="11258" name="Google Shape;11258;p65"/>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5"/>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5"/>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1" name="Google Shape;11261;p65"/>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5"/>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3" name="Google Shape;11263;p65"/>
          <p:cNvGrpSpPr/>
          <p:nvPr/>
        </p:nvGrpSpPr>
        <p:grpSpPr>
          <a:xfrm>
            <a:off x="6312784" y="2962554"/>
            <a:ext cx="370368" cy="368064"/>
            <a:chOff x="6340653" y="2886354"/>
            <a:chExt cx="370368" cy="368064"/>
          </a:xfrm>
        </p:grpSpPr>
        <p:sp>
          <p:nvSpPr>
            <p:cNvPr id="11264" name="Google Shape;11264;p65"/>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5"/>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5"/>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5"/>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5"/>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5"/>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65"/>
          <p:cNvGrpSpPr/>
          <p:nvPr/>
        </p:nvGrpSpPr>
        <p:grpSpPr>
          <a:xfrm>
            <a:off x="5218928" y="2057626"/>
            <a:ext cx="354752" cy="336512"/>
            <a:chOff x="5246797" y="1981426"/>
            <a:chExt cx="354752" cy="336512"/>
          </a:xfrm>
        </p:grpSpPr>
        <p:sp>
          <p:nvSpPr>
            <p:cNvPr id="11271" name="Google Shape;11271;p65"/>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5"/>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65"/>
          <p:cNvGrpSpPr/>
          <p:nvPr/>
        </p:nvGrpSpPr>
        <p:grpSpPr>
          <a:xfrm>
            <a:off x="4120880" y="2178266"/>
            <a:ext cx="355136" cy="216256"/>
            <a:chOff x="4148749" y="2102066"/>
            <a:chExt cx="355136" cy="216256"/>
          </a:xfrm>
        </p:grpSpPr>
        <p:sp>
          <p:nvSpPr>
            <p:cNvPr id="11274" name="Google Shape;11274;p65"/>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5"/>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65"/>
          <p:cNvGrpSpPr/>
          <p:nvPr/>
        </p:nvGrpSpPr>
        <p:grpSpPr>
          <a:xfrm>
            <a:off x="5766800" y="2077626"/>
            <a:ext cx="354752" cy="315360"/>
            <a:chOff x="5794669" y="2001426"/>
            <a:chExt cx="354752" cy="315360"/>
          </a:xfrm>
        </p:grpSpPr>
        <p:sp>
          <p:nvSpPr>
            <p:cNvPr id="11277" name="Google Shape;11277;p65"/>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5"/>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65"/>
          <p:cNvGrpSpPr/>
          <p:nvPr/>
        </p:nvGrpSpPr>
        <p:grpSpPr>
          <a:xfrm>
            <a:off x="6317360" y="2106042"/>
            <a:ext cx="352832" cy="289216"/>
            <a:chOff x="6345229" y="2029842"/>
            <a:chExt cx="352832" cy="289216"/>
          </a:xfrm>
        </p:grpSpPr>
        <p:sp>
          <p:nvSpPr>
            <p:cNvPr id="11280" name="Google Shape;11280;p65"/>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5"/>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5"/>
          <p:cNvGrpSpPr/>
          <p:nvPr/>
        </p:nvGrpSpPr>
        <p:grpSpPr>
          <a:xfrm>
            <a:off x="4669520" y="2112538"/>
            <a:ext cx="354752" cy="281984"/>
            <a:chOff x="4697389" y="2036338"/>
            <a:chExt cx="354752" cy="281984"/>
          </a:xfrm>
        </p:grpSpPr>
        <p:sp>
          <p:nvSpPr>
            <p:cNvPr id="11283" name="Google Shape;11283;p65"/>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5"/>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65"/>
          <p:cNvGrpSpPr/>
          <p:nvPr/>
        </p:nvGrpSpPr>
        <p:grpSpPr>
          <a:xfrm>
            <a:off x="1376144" y="2500954"/>
            <a:ext cx="353600" cy="354944"/>
            <a:chOff x="1404013" y="2424754"/>
            <a:chExt cx="353600" cy="354944"/>
          </a:xfrm>
        </p:grpSpPr>
        <p:sp>
          <p:nvSpPr>
            <p:cNvPr id="11286" name="Google Shape;11286;p65"/>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5"/>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5"/>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5"/>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5"/>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1" name="Google Shape;11291;p65"/>
          <p:cNvGrpSpPr/>
          <p:nvPr/>
        </p:nvGrpSpPr>
        <p:grpSpPr>
          <a:xfrm>
            <a:off x="826384" y="2504474"/>
            <a:ext cx="355104" cy="351040"/>
            <a:chOff x="854253" y="2428274"/>
            <a:chExt cx="355104" cy="351040"/>
          </a:xfrm>
        </p:grpSpPr>
        <p:sp>
          <p:nvSpPr>
            <p:cNvPr id="11292" name="Google Shape;11292;p65"/>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5"/>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65"/>
          <p:cNvGrpSpPr/>
          <p:nvPr/>
        </p:nvGrpSpPr>
        <p:grpSpPr>
          <a:xfrm>
            <a:off x="6869040" y="2517146"/>
            <a:ext cx="354752" cy="275904"/>
            <a:chOff x="6896909" y="2440946"/>
            <a:chExt cx="354752" cy="275904"/>
          </a:xfrm>
        </p:grpSpPr>
        <p:sp>
          <p:nvSpPr>
            <p:cNvPr id="11295" name="Google Shape;11295;p65"/>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5"/>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7" name="Google Shape;11297;p65"/>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8" name="Google Shape;11298;p65"/>
          <p:cNvGrpSpPr/>
          <p:nvPr/>
        </p:nvGrpSpPr>
        <p:grpSpPr>
          <a:xfrm>
            <a:off x="5237200" y="2500954"/>
            <a:ext cx="321984" cy="354560"/>
            <a:chOff x="5265069" y="2424754"/>
            <a:chExt cx="321984" cy="354560"/>
          </a:xfrm>
        </p:grpSpPr>
        <p:sp>
          <p:nvSpPr>
            <p:cNvPr id="11299" name="Google Shape;11299;p65"/>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5"/>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65"/>
          <p:cNvGrpSpPr/>
          <p:nvPr/>
        </p:nvGrpSpPr>
        <p:grpSpPr>
          <a:xfrm>
            <a:off x="4122800" y="2542970"/>
            <a:ext cx="355104" cy="259584"/>
            <a:chOff x="4150669" y="2466770"/>
            <a:chExt cx="355104" cy="259584"/>
          </a:xfrm>
        </p:grpSpPr>
        <p:sp>
          <p:nvSpPr>
            <p:cNvPr id="11302" name="Google Shape;11302;p65"/>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5"/>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5"/>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5"/>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65"/>
          <p:cNvGrpSpPr/>
          <p:nvPr/>
        </p:nvGrpSpPr>
        <p:grpSpPr>
          <a:xfrm>
            <a:off x="4671824" y="2501146"/>
            <a:ext cx="354336" cy="353984"/>
            <a:chOff x="4699693" y="2424946"/>
            <a:chExt cx="354336" cy="353984"/>
          </a:xfrm>
        </p:grpSpPr>
        <p:sp>
          <p:nvSpPr>
            <p:cNvPr id="11307" name="Google Shape;11307;p65"/>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5"/>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9" name="Google Shape;11309;p65"/>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5"/>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1" name="Google Shape;11311;p65"/>
          <p:cNvGrpSpPr/>
          <p:nvPr/>
        </p:nvGrpSpPr>
        <p:grpSpPr>
          <a:xfrm>
            <a:off x="1925168" y="2628442"/>
            <a:ext cx="355136" cy="227072"/>
            <a:chOff x="1953037" y="2552242"/>
            <a:chExt cx="355136" cy="227072"/>
          </a:xfrm>
        </p:grpSpPr>
        <p:sp>
          <p:nvSpPr>
            <p:cNvPr id="11312" name="Google Shape;11312;p65"/>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5"/>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4" name="Google Shape;11314;p65"/>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5" name="Google Shape;11315;p65"/>
          <p:cNvGrpSpPr/>
          <p:nvPr/>
        </p:nvGrpSpPr>
        <p:grpSpPr>
          <a:xfrm>
            <a:off x="2473072" y="2603418"/>
            <a:ext cx="355104" cy="250944"/>
            <a:chOff x="2500941" y="2527218"/>
            <a:chExt cx="355104" cy="250944"/>
          </a:xfrm>
        </p:grpSpPr>
        <p:sp>
          <p:nvSpPr>
            <p:cNvPr id="11316" name="Google Shape;11316;p65"/>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5"/>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5"/>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5"/>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5"/>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1" name="Google Shape;11321;p65"/>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2" name="Google Shape;11322;p65"/>
          <p:cNvGrpSpPr/>
          <p:nvPr/>
        </p:nvGrpSpPr>
        <p:grpSpPr>
          <a:xfrm>
            <a:off x="7965936" y="2503322"/>
            <a:ext cx="356256" cy="351808"/>
            <a:chOff x="7993805" y="2427122"/>
            <a:chExt cx="356256" cy="351808"/>
          </a:xfrm>
        </p:grpSpPr>
        <p:sp>
          <p:nvSpPr>
            <p:cNvPr id="11323" name="Google Shape;11323;p65"/>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5"/>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5"/>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65"/>
          <p:cNvGrpSpPr/>
          <p:nvPr/>
        </p:nvGrpSpPr>
        <p:grpSpPr>
          <a:xfrm>
            <a:off x="850768" y="2041210"/>
            <a:ext cx="308640" cy="353312"/>
            <a:chOff x="878637" y="1965010"/>
            <a:chExt cx="308640" cy="353312"/>
          </a:xfrm>
        </p:grpSpPr>
        <p:sp>
          <p:nvSpPr>
            <p:cNvPr id="11327" name="Google Shape;11327;p65"/>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5"/>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5"/>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65"/>
          <p:cNvGrpSpPr/>
          <p:nvPr/>
        </p:nvGrpSpPr>
        <p:grpSpPr>
          <a:xfrm>
            <a:off x="6868272" y="2040922"/>
            <a:ext cx="348256" cy="352448"/>
            <a:chOff x="6896141" y="1964722"/>
            <a:chExt cx="348256" cy="352448"/>
          </a:xfrm>
        </p:grpSpPr>
        <p:sp>
          <p:nvSpPr>
            <p:cNvPr id="11331" name="Google Shape;11331;p65"/>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5"/>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5"/>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65"/>
          <p:cNvGrpSpPr/>
          <p:nvPr/>
        </p:nvGrpSpPr>
        <p:grpSpPr>
          <a:xfrm>
            <a:off x="7962128" y="2091578"/>
            <a:ext cx="355136" cy="303328"/>
            <a:chOff x="7989997" y="2015378"/>
            <a:chExt cx="355136" cy="303328"/>
          </a:xfrm>
        </p:grpSpPr>
        <p:sp>
          <p:nvSpPr>
            <p:cNvPr id="11335" name="Google Shape;11335;p65"/>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5"/>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5"/>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65"/>
          <p:cNvGrpSpPr/>
          <p:nvPr/>
        </p:nvGrpSpPr>
        <p:grpSpPr>
          <a:xfrm>
            <a:off x="3570352" y="1585562"/>
            <a:ext cx="348640" cy="330784"/>
            <a:chOff x="3598221" y="1509362"/>
            <a:chExt cx="348640" cy="330784"/>
          </a:xfrm>
        </p:grpSpPr>
        <p:sp>
          <p:nvSpPr>
            <p:cNvPr id="11339" name="Google Shape;11339;p65"/>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5"/>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5"/>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5"/>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65"/>
          <p:cNvGrpSpPr/>
          <p:nvPr/>
        </p:nvGrpSpPr>
        <p:grpSpPr>
          <a:xfrm>
            <a:off x="5218928" y="1576858"/>
            <a:ext cx="347872" cy="347488"/>
            <a:chOff x="5246797" y="1500658"/>
            <a:chExt cx="347872" cy="347488"/>
          </a:xfrm>
        </p:grpSpPr>
        <p:sp>
          <p:nvSpPr>
            <p:cNvPr id="11344" name="Google Shape;11344;p65"/>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5"/>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5"/>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5"/>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65"/>
          <p:cNvGrpSpPr/>
          <p:nvPr/>
        </p:nvGrpSpPr>
        <p:grpSpPr>
          <a:xfrm>
            <a:off x="5768720" y="1576858"/>
            <a:ext cx="349024" cy="346752"/>
            <a:chOff x="5796589" y="1500658"/>
            <a:chExt cx="349024" cy="346752"/>
          </a:xfrm>
        </p:grpSpPr>
        <p:sp>
          <p:nvSpPr>
            <p:cNvPr id="11349" name="Google Shape;11349;p65"/>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0" name="Google Shape;11350;p65"/>
            <p:cNvGrpSpPr/>
            <p:nvPr/>
          </p:nvGrpSpPr>
          <p:grpSpPr>
            <a:xfrm>
              <a:off x="5796589" y="1500658"/>
              <a:ext cx="349024" cy="346752"/>
              <a:chOff x="5796589" y="1500658"/>
              <a:chExt cx="349024" cy="346752"/>
            </a:xfrm>
          </p:grpSpPr>
          <p:sp>
            <p:nvSpPr>
              <p:cNvPr id="11351" name="Google Shape;11351;p65"/>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5"/>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5"/>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5"/>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55" name="Google Shape;11355;p65"/>
          <p:cNvGrpSpPr/>
          <p:nvPr/>
        </p:nvGrpSpPr>
        <p:grpSpPr>
          <a:xfrm>
            <a:off x="6867504" y="1578778"/>
            <a:ext cx="348640" cy="343296"/>
            <a:chOff x="6895373" y="1502578"/>
            <a:chExt cx="348640" cy="343296"/>
          </a:xfrm>
        </p:grpSpPr>
        <p:sp>
          <p:nvSpPr>
            <p:cNvPr id="11356" name="Google Shape;11356;p65"/>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5"/>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5"/>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65"/>
          <p:cNvGrpSpPr/>
          <p:nvPr/>
        </p:nvGrpSpPr>
        <p:grpSpPr>
          <a:xfrm>
            <a:off x="4119728" y="1581658"/>
            <a:ext cx="347904" cy="336992"/>
            <a:chOff x="4147597" y="1505458"/>
            <a:chExt cx="347904" cy="336992"/>
          </a:xfrm>
        </p:grpSpPr>
        <p:sp>
          <p:nvSpPr>
            <p:cNvPr id="11360" name="Google Shape;11360;p65"/>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5"/>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5"/>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5"/>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5"/>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5"/>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5"/>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65"/>
          <p:cNvGrpSpPr/>
          <p:nvPr/>
        </p:nvGrpSpPr>
        <p:grpSpPr>
          <a:xfrm>
            <a:off x="2471536" y="1576090"/>
            <a:ext cx="347488" cy="348256"/>
            <a:chOff x="2499405" y="1499890"/>
            <a:chExt cx="347488" cy="348256"/>
          </a:xfrm>
        </p:grpSpPr>
        <p:sp>
          <p:nvSpPr>
            <p:cNvPr id="11368" name="Google Shape;11368;p65"/>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5"/>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5"/>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5"/>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5"/>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65"/>
          <p:cNvGrpSpPr/>
          <p:nvPr/>
        </p:nvGrpSpPr>
        <p:grpSpPr>
          <a:xfrm>
            <a:off x="1928976" y="1576698"/>
            <a:ext cx="331520" cy="348032"/>
            <a:chOff x="1956845" y="1500498"/>
            <a:chExt cx="331520" cy="348032"/>
          </a:xfrm>
        </p:grpSpPr>
        <p:sp>
          <p:nvSpPr>
            <p:cNvPr id="11374" name="Google Shape;11374;p65"/>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5"/>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5"/>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5"/>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5"/>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5"/>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5"/>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5"/>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5"/>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5"/>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5"/>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5"/>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65"/>
          <p:cNvGrpSpPr/>
          <p:nvPr/>
        </p:nvGrpSpPr>
        <p:grpSpPr>
          <a:xfrm>
            <a:off x="6317744" y="1626074"/>
            <a:ext cx="348640" cy="250656"/>
            <a:chOff x="6345613" y="1549874"/>
            <a:chExt cx="348640" cy="250656"/>
          </a:xfrm>
        </p:grpSpPr>
        <p:sp>
          <p:nvSpPr>
            <p:cNvPr id="11387" name="Google Shape;11387;p65"/>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5"/>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5"/>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5"/>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5"/>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5"/>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65"/>
          <p:cNvGrpSpPr/>
          <p:nvPr/>
        </p:nvGrpSpPr>
        <p:grpSpPr>
          <a:xfrm>
            <a:off x="7416912" y="1583226"/>
            <a:ext cx="348640" cy="334272"/>
            <a:chOff x="7444781" y="1507026"/>
            <a:chExt cx="348640" cy="334272"/>
          </a:xfrm>
        </p:grpSpPr>
        <p:sp>
          <p:nvSpPr>
            <p:cNvPr id="11394" name="Google Shape;11394;p65"/>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5"/>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5"/>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5"/>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5"/>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65"/>
          <p:cNvGrpSpPr/>
          <p:nvPr/>
        </p:nvGrpSpPr>
        <p:grpSpPr>
          <a:xfrm>
            <a:off x="7967472" y="1582938"/>
            <a:ext cx="347872" cy="334944"/>
            <a:chOff x="7995341" y="1506738"/>
            <a:chExt cx="347872" cy="334944"/>
          </a:xfrm>
        </p:grpSpPr>
        <p:sp>
          <p:nvSpPr>
            <p:cNvPr id="11400" name="Google Shape;11400;p65"/>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5"/>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5"/>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5"/>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5"/>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5"/>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6" name="Google Shape;11406;p65"/>
          <p:cNvGrpSpPr/>
          <p:nvPr/>
        </p:nvGrpSpPr>
        <p:grpSpPr>
          <a:xfrm>
            <a:off x="3020176" y="1599130"/>
            <a:ext cx="347872" cy="303904"/>
            <a:chOff x="3048045" y="1522930"/>
            <a:chExt cx="347872" cy="303904"/>
          </a:xfrm>
        </p:grpSpPr>
        <p:sp>
          <p:nvSpPr>
            <p:cNvPr id="11407" name="Google Shape;11407;p6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8" name="Google Shape;11408;p65"/>
            <p:cNvGrpSpPr/>
            <p:nvPr/>
          </p:nvGrpSpPr>
          <p:grpSpPr>
            <a:xfrm>
              <a:off x="3048045" y="1522930"/>
              <a:ext cx="347872" cy="303904"/>
              <a:chOff x="3048045" y="1522930"/>
              <a:chExt cx="347872" cy="303904"/>
            </a:xfrm>
          </p:grpSpPr>
          <p:sp>
            <p:nvSpPr>
              <p:cNvPr id="11409" name="Google Shape;11409;p65"/>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5"/>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11" name="Google Shape;11411;p65"/>
          <p:cNvGrpSpPr/>
          <p:nvPr/>
        </p:nvGrpSpPr>
        <p:grpSpPr>
          <a:xfrm>
            <a:off x="1105264" y="3428122"/>
            <a:ext cx="313984" cy="358560"/>
            <a:chOff x="1133133" y="3351922"/>
            <a:chExt cx="313984" cy="358560"/>
          </a:xfrm>
        </p:grpSpPr>
        <p:sp>
          <p:nvSpPr>
            <p:cNvPr id="11412" name="Google Shape;11412;p65"/>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5"/>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5"/>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5"/>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5"/>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5"/>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5"/>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5"/>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5"/>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5"/>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5"/>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5"/>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8" name="Google Shape;11428;p65"/>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9" name="Google Shape;11429;p65"/>
          <p:cNvGrpSpPr/>
          <p:nvPr/>
        </p:nvGrpSpPr>
        <p:grpSpPr>
          <a:xfrm>
            <a:off x="2767184" y="3428794"/>
            <a:ext cx="288448" cy="357120"/>
            <a:chOff x="2795053" y="3352594"/>
            <a:chExt cx="288448" cy="357120"/>
          </a:xfrm>
        </p:grpSpPr>
        <p:sp>
          <p:nvSpPr>
            <p:cNvPr id="11430" name="Google Shape;11430;p65"/>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5"/>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5"/>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5"/>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5"/>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5"/>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5"/>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5"/>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5"/>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5"/>
          <p:cNvGrpSpPr/>
          <p:nvPr/>
        </p:nvGrpSpPr>
        <p:grpSpPr>
          <a:xfrm>
            <a:off x="2208656" y="3429402"/>
            <a:ext cx="304832" cy="356512"/>
            <a:chOff x="2236525" y="3353202"/>
            <a:chExt cx="304832" cy="356512"/>
          </a:xfrm>
        </p:grpSpPr>
        <p:sp>
          <p:nvSpPr>
            <p:cNvPr id="11440" name="Google Shape;11440;p65"/>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5"/>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5"/>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65"/>
          <p:cNvGrpSpPr/>
          <p:nvPr/>
        </p:nvGrpSpPr>
        <p:grpSpPr>
          <a:xfrm>
            <a:off x="3882768" y="3428890"/>
            <a:ext cx="256800" cy="357024"/>
            <a:chOff x="3910637" y="3352690"/>
            <a:chExt cx="256800" cy="357024"/>
          </a:xfrm>
        </p:grpSpPr>
        <p:sp>
          <p:nvSpPr>
            <p:cNvPr id="11444" name="Google Shape;11444;p65"/>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5"/>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5"/>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65"/>
          <p:cNvGrpSpPr/>
          <p:nvPr/>
        </p:nvGrpSpPr>
        <p:grpSpPr>
          <a:xfrm>
            <a:off x="6028560" y="3428122"/>
            <a:ext cx="360064" cy="360096"/>
            <a:chOff x="6056429" y="3351922"/>
            <a:chExt cx="360064" cy="360096"/>
          </a:xfrm>
        </p:grpSpPr>
        <p:sp>
          <p:nvSpPr>
            <p:cNvPr id="11448" name="Google Shape;11448;p65"/>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5"/>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5"/>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65"/>
          <p:cNvGrpSpPr/>
          <p:nvPr/>
        </p:nvGrpSpPr>
        <p:grpSpPr>
          <a:xfrm>
            <a:off x="6581008" y="3429274"/>
            <a:ext cx="357408" cy="357408"/>
            <a:chOff x="6608877" y="3353074"/>
            <a:chExt cx="357408" cy="357408"/>
          </a:xfrm>
        </p:grpSpPr>
        <p:sp>
          <p:nvSpPr>
            <p:cNvPr id="11452" name="Google Shape;11452;p65"/>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5"/>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5"/>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5"/>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5"/>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5"/>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5"/>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9" name="Google Shape;11459;p65"/>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5"/>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1" name="Google Shape;11461;p65"/>
          <p:cNvGrpSpPr/>
          <p:nvPr/>
        </p:nvGrpSpPr>
        <p:grpSpPr>
          <a:xfrm>
            <a:off x="4931664" y="3446426"/>
            <a:ext cx="357408" cy="323488"/>
            <a:chOff x="4959533" y="3370226"/>
            <a:chExt cx="357408" cy="323488"/>
          </a:xfrm>
        </p:grpSpPr>
        <p:sp>
          <p:nvSpPr>
            <p:cNvPr id="11462" name="Google Shape;11462;p65"/>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5"/>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65"/>
          <p:cNvGrpSpPr/>
          <p:nvPr/>
        </p:nvGrpSpPr>
        <p:grpSpPr>
          <a:xfrm>
            <a:off x="7130768" y="3429274"/>
            <a:ext cx="357056" cy="357408"/>
            <a:chOff x="7158637" y="3353074"/>
            <a:chExt cx="357056" cy="357408"/>
          </a:xfrm>
        </p:grpSpPr>
        <p:sp>
          <p:nvSpPr>
            <p:cNvPr id="11465" name="Google Shape;11465;p65"/>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5"/>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5"/>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9" name="Google Shape;11469;p65"/>
          <p:cNvGrpSpPr/>
          <p:nvPr/>
        </p:nvGrpSpPr>
        <p:grpSpPr>
          <a:xfrm>
            <a:off x="3288400" y="3428602"/>
            <a:ext cx="344832" cy="356544"/>
            <a:chOff x="3316269" y="3352402"/>
            <a:chExt cx="344832" cy="356544"/>
          </a:xfrm>
        </p:grpSpPr>
        <p:sp>
          <p:nvSpPr>
            <p:cNvPr id="11470" name="Google Shape;11470;p65"/>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5"/>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5"/>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65"/>
          <p:cNvGrpSpPr/>
          <p:nvPr/>
        </p:nvGrpSpPr>
        <p:grpSpPr>
          <a:xfrm>
            <a:off x="5481040" y="3447706"/>
            <a:ext cx="358560" cy="319552"/>
            <a:chOff x="5508909" y="3371506"/>
            <a:chExt cx="358560" cy="319552"/>
          </a:xfrm>
        </p:grpSpPr>
        <p:sp>
          <p:nvSpPr>
            <p:cNvPr id="11474" name="Google Shape;11474;p65"/>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5"/>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5"/>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5"/>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5"/>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5"/>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5"/>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5"/>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5"/>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5"/>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4" name="Google Shape;11484;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88" name="Shape 11488"/>
        <p:cNvGrpSpPr/>
        <p:nvPr/>
      </p:nvGrpSpPr>
      <p:grpSpPr>
        <a:xfrm>
          <a:off x="0" y="0"/>
          <a:ext cx="0" cy="0"/>
          <a:chOff x="0" y="0"/>
          <a:chExt cx="0" cy="0"/>
        </a:xfrm>
      </p:grpSpPr>
      <p:sp>
        <p:nvSpPr>
          <p:cNvPr id="11489" name="Google Shape;11489;p66"/>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0" name="Google Shape;11490;p66"/>
          <p:cNvGrpSpPr/>
          <p:nvPr/>
        </p:nvGrpSpPr>
        <p:grpSpPr>
          <a:xfrm>
            <a:off x="3026217" y="3893352"/>
            <a:ext cx="346056" cy="345674"/>
            <a:chOff x="3303268" y="3817349"/>
            <a:chExt cx="346056" cy="345674"/>
          </a:xfrm>
        </p:grpSpPr>
        <p:sp>
          <p:nvSpPr>
            <p:cNvPr id="11491" name="Google Shape;11491;p6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5" name="Google Shape;11495;p66"/>
          <p:cNvGrpSpPr/>
          <p:nvPr/>
        </p:nvGrpSpPr>
        <p:grpSpPr>
          <a:xfrm>
            <a:off x="3475306" y="3893352"/>
            <a:ext cx="346056" cy="345674"/>
            <a:chOff x="3752358" y="3817349"/>
            <a:chExt cx="346056" cy="345674"/>
          </a:xfrm>
        </p:grpSpPr>
        <p:sp>
          <p:nvSpPr>
            <p:cNvPr id="11496" name="Google Shape;11496;p6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66"/>
          <p:cNvGrpSpPr/>
          <p:nvPr/>
        </p:nvGrpSpPr>
        <p:grpSpPr>
          <a:xfrm>
            <a:off x="4822956" y="3893352"/>
            <a:ext cx="346024" cy="345674"/>
            <a:chOff x="5100008" y="3817349"/>
            <a:chExt cx="346024" cy="345674"/>
          </a:xfrm>
        </p:grpSpPr>
        <p:sp>
          <p:nvSpPr>
            <p:cNvPr id="11501" name="Google Shape;11501;p66"/>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6"/>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6"/>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4" name="Google Shape;11504;p66"/>
          <p:cNvGrpSpPr/>
          <p:nvPr/>
        </p:nvGrpSpPr>
        <p:grpSpPr>
          <a:xfrm>
            <a:off x="5721867" y="3893352"/>
            <a:ext cx="345674" cy="345674"/>
            <a:chOff x="5998919" y="3817349"/>
            <a:chExt cx="345674" cy="345674"/>
          </a:xfrm>
        </p:grpSpPr>
        <p:sp>
          <p:nvSpPr>
            <p:cNvPr id="11505" name="Google Shape;11505;p66"/>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6"/>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6"/>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66"/>
          <p:cNvGrpSpPr/>
          <p:nvPr/>
        </p:nvGrpSpPr>
        <p:grpSpPr>
          <a:xfrm>
            <a:off x="3924396" y="3893352"/>
            <a:ext cx="346024" cy="345674"/>
            <a:chOff x="4201447" y="3817349"/>
            <a:chExt cx="346024" cy="345674"/>
          </a:xfrm>
        </p:grpSpPr>
        <p:sp>
          <p:nvSpPr>
            <p:cNvPr id="11509" name="Google Shape;11509;p6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66"/>
          <p:cNvGrpSpPr/>
          <p:nvPr/>
        </p:nvGrpSpPr>
        <p:grpSpPr>
          <a:xfrm>
            <a:off x="4373867" y="3893352"/>
            <a:ext cx="346024" cy="345674"/>
            <a:chOff x="4650919" y="3817349"/>
            <a:chExt cx="346024" cy="345674"/>
          </a:xfrm>
        </p:grpSpPr>
        <p:sp>
          <p:nvSpPr>
            <p:cNvPr id="11512" name="Google Shape;11512;p66"/>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6"/>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6"/>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66"/>
          <p:cNvGrpSpPr/>
          <p:nvPr/>
        </p:nvGrpSpPr>
        <p:grpSpPr>
          <a:xfrm>
            <a:off x="5272810" y="3893352"/>
            <a:ext cx="345642" cy="345674"/>
            <a:chOff x="5549861" y="3817349"/>
            <a:chExt cx="345642" cy="345674"/>
          </a:xfrm>
        </p:grpSpPr>
        <p:sp>
          <p:nvSpPr>
            <p:cNvPr id="11516" name="Google Shape;11516;p66"/>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6"/>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6"/>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66"/>
          <p:cNvGrpSpPr/>
          <p:nvPr/>
        </p:nvGrpSpPr>
        <p:grpSpPr>
          <a:xfrm>
            <a:off x="1281335" y="3474029"/>
            <a:ext cx="367255" cy="269855"/>
            <a:chOff x="1306445" y="3397829"/>
            <a:chExt cx="367255" cy="269855"/>
          </a:xfrm>
        </p:grpSpPr>
        <p:sp>
          <p:nvSpPr>
            <p:cNvPr id="11520" name="Google Shape;11520;p66"/>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6"/>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6"/>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6"/>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6"/>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6"/>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66"/>
          <p:cNvGrpSpPr/>
          <p:nvPr/>
        </p:nvGrpSpPr>
        <p:grpSpPr>
          <a:xfrm>
            <a:off x="1756207" y="3467600"/>
            <a:ext cx="367255" cy="282364"/>
            <a:chOff x="1781317" y="3391400"/>
            <a:chExt cx="367255" cy="282364"/>
          </a:xfrm>
        </p:grpSpPr>
        <p:sp>
          <p:nvSpPr>
            <p:cNvPr id="11527" name="Google Shape;11527;p66"/>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6"/>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6"/>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6"/>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6"/>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6"/>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3" name="Google Shape;11533;p66"/>
          <p:cNvGrpSpPr/>
          <p:nvPr/>
        </p:nvGrpSpPr>
        <p:grpSpPr>
          <a:xfrm>
            <a:off x="3653720" y="3447133"/>
            <a:ext cx="369164" cy="323297"/>
            <a:chOff x="3678830" y="3370933"/>
            <a:chExt cx="369164" cy="323297"/>
          </a:xfrm>
        </p:grpSpPr>
        <p:sp>
          <p:nvSpPr>
            <p:cNvPr id="11534" name="Google Shape;11534;p66"/>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6"/>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6"/>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6"/>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6"/>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6"/>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6"/>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6"/>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6"/>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6"/>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6"/>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66"/>
          <p:cNvGrpSpPr/>
          <p:nvPr/>
        </p:nvGrpSpPr>
        <p:grpSpPr>
          <a:xfrm>
            <a:off x="834155" y="3424375"/>
            <a:ext cx="312316" cy="368400"/>
            <a:chOff x="859265" y="3348175"/>
            <a:chExt cx="312316" cy="368400"/>
          </a:xfrm>
        </p:grpSpPr>
        <p:sp>
          <p:nvSpPr>
            <p:cNvPr id="11546" name="Google Shape;11546;p66"/>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6"/>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6"/>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6"/>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6"/>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1" name="Google Shape;11551;p66"/>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2" name="Google Shape;11552;p66"/>
          <p:cNvGrpSpPr/>
          <p:nvPr/>
        </p:nvGrpSpPr>
        <p:grpSpPr>
          <a:xfrm>
            <a:off x="2741264" y="3437213"/>
            <a:ext cx="330110" cy="308908"/>
            <a:chOff x="2766264" y="3394042"/>
            <a:chExt cx="294873" cy="275934"/>
          </a:xfrm>
        </p:grpSpPr>
        <p:sp>
          <p:nvSpPr>
            <p:cNvPr id="11553" name="Google Shape;11553;p66"/>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6"/>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6"/>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6"/>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66"/>
          <p:cNvGrpSpPr/>
          <p:nvPr/>
        </p:nvGrpSpPr>
        <p:grpSpPr>
          <a:xfrm>
            <a:off x="3189862" y="3435388"/>
            <a:ext cx="346406" cy="347552"/>
            <a:chOff x="3214972" y="3359188"/>
            <a:chExt cx="346406" cy="347552"/>
          </a:xfrm>
        </p:grpSpPr>
        <p:sp>
          <p:nvSpPr>
            <p:cNvPr id="11558" name="Google Shape;11558;p66"/>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6"/>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6"/>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6"/>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6"/>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6"/>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6"/>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6"/>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6"/>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6"/>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6"/>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6"/>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6"/>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6"/>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66"/>
          <p:cNvGrpSpPr/>
          <p:nvPr/>
        </p:nvGrpSpPr>
        <p:grpSpPr>
          <a:xfrm>
            <a:off x="4604196" y="3485393"/>
            <a:ext cx="367255" cy="244486"/>
            <a:chOff x="4629306" y="3409193"/>
            <a:chExt cx="367255" cy="244486"/>
          </a:xfrm>
        </p:grpSpPr>
        <p:sp>
          <p:nvSpPr>
            <p:cNvPr id="11573" name="Google Shape;11573;p66"/>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6"/>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6"/>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6"/>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6"/>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6"/>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6"/>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6"/>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6"/>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6"/>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66"/>
          <p:cNvGrpSpPr/>
          <p:nvPr/>
        </p:nvGrpSpPr>
        <p:grpSpPr>
          <a:xfrm>
            <a:off x="4168380" y="3426284"/>
            <a:ext cx="289939" cy="334661"/>
            <a:chOff x="4193490" y="3350084"/>
            <a:chExt cx="289939" cy="334661"/>
          </a:xfrm>
        </p:grpSpPr>
        <p:sp>
          <p:nvSpPr>
            <p:cNvPr id="11584" name="Google Shape;11584;p66"/>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6"/>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6"/>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6"/>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6"/>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6"/>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6"/>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6"/>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6"/>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6"/>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66"/>
          <p:cNvGrpSpPr/>
          <p:nvPr/>
        </p:nvGrpSpPr>
        <p:grpSpPr>
          <a:xfrm>
            <a:off x="6508171" y="3427430"/>
            <a:ext cx="357037" cy="357005"/>
            <a:chOff x="6533281" y="3351230"/>
            <a:chExt cx="357037" cy="357005"/>
          </a:xfrm>
        </p:grpSpPr>
        <p:sp>
          <p:nvSpPr>
            <p:cNvPr id="11595" name="Google Shape;11595;p66"/>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6"/>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6"/>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66"/>
          <p:cNvGrpSpPr/>
          <p:nvPr/>
        </p:nvGrpSpPr>
        <p:grpSpPr>
          <a:xfrm>
            <a:off x="6033331" y="3427430"/>
            <a:ext cx="357387" cy="357005"/>
            <a:chOff x="6058441" y="3351230"/>
            <a:chExt cx="357387" cy="357005"/>
          </a:xfrm>
        </p:grpSpPr>
        <p:sp>
          <p:nvSpPr>
            <p:cNvPr id="11599" name="Google Shape;11599;p66"/>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6"/>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66"/>
          <p:cNvGrpSpPr/>
          <p:nvPr/>
        </p:nvGrpSpPr>
        <p:grpSpPr>
          <a:xfrm>
            <a:off x="7932373" y="3427048"/>
            <a:ext cx="357387" cy="357387"/>
            <a:chOff x="7957483" y="3350848"/>
            <a:chExt cx="357387" cy="357387"/>
          </a:xfrm>
        </p:grpSpPr>
        <p:sp>
          <p:nvSpPr>
            <p:cNvPr id="11602" name="Google Shape;11602;p66"/>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6"/>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6"/>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66"/>
          <p:cNvGrpSpPr/>
          <p:nvPr/>
        </p:nvGrpSpPr>
        <p:grpSpPr>
          <a:xfrm>
            <a:off x="6982661" y="3427430"/>
            <a:ext cx="357387" cy="357005"/>
            <a:chOff x="7007771" y="3351230"/>
            <a:chExt cx="357387" cy="357005"/>
          </a:xfrm>
        </p:grpSpPr>
        <p:sp>
          <p:nvSpPr>
            <p:cNvPr id="11606" name="Google Shape;11606;p66"/>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6"/>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6"/>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6"/>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6"/>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66"/>
          <p:cNvGrpSpPr/>
          <p:nvPr/>
        </p:nvGrpSpPr>
        <p:grpSpPr>
          <a:xfrm>
            <a:off x="5083620" y="3427430"/>
            <a:ext cx="357005" cy="357005"/>
            <a:chOff x="5108729" y="3351230"/>
            <a:chExt cx="357005" cy="357005"/>
          </a:xfrm>
        </p:grpSpPr>
        <p:sp>
          <p:nvSpPr>
            <p:cNvPr id="11612" name="Google Shape;11612;p66"/>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6"/>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66"/>
          <p:cNvGrpSpPr/>
          <p:nvPr/>
        </p:nvGrpSpPr>
        <p:grpSpPr>
          <a:xfrm>
            <a:off x="5558459" y="3427430"/>
            <a:ext cx="357419" cy="357005"/>
            <a:chOff x="5583569" y="3351230"/>
            <a:chExt cx="357419" cy="357005"/>
          </a:xfrm>
        </p:grpSpPr>
        <p:sp>
          <p:nvSpPr>
            <p:cNvPr id="11615" name="Google Shape;11615;p66"/>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6"/>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66"/>
          <p:cNvGrpSpPr/>
          <p:nvPr/>
        </p:nvGrpSpPr>
        <p:grpSpPr>
          <a:xfrm>
            <a:off x="7457119" y="3427430"/>
            <a:ext cx="357419" cy="357005"/>
            <a:chOff x="7482229" y="3351230"/>
            <a:chExt cx="357419" cy="357005"/>
          </a:xfrm>
        </p:grpSpPr>
        <p:sp>
          <p:nvSpPr>
            <p:cNvPr id="11618" name="Google Shape;11618;p66"/>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6"/>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6"/>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6"/>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6"/>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3" name="Google Shape;11623;p66"/>
          <p:cNvGrpSpPr/>
          <p:nvPr/>
        </p:nvGrpSpPr>
        <p:grpSpPr>
          <a:xfrm>
            <a:off x="3739375" y="2966882"/>
            <a:ext cx="222874" cy="345737"/>
            <a:chOff x="3764485" y="2890682"/>
            <a:chExt cx="222874" cy="345737"/>
          </a:xfrm>
        </p:grpSpPr>
        <p:sp>
          <p:nvSpPr>
            <p:cNvPr id="11624" name="Google Shape;11624;p66"/>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6"/>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6"/>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6"/>
          <p:cNvGrpSpPr/>
          <p:nvPr/>
        </p:nvGrpSpPr>
        <p:grpSpPr>
          <a:xfrm>
            <a:off x="2213507" y="2984331"/>
            <a:ext cx="422596" cy="310382"/>
            <a:chOff x="2278533" y="2937377"/>
            <a:chExt cx="346788" cy="254704"/>
          </a:xfrm>
        </p:grpSpPr>
        <p:sp>
          <p:nvSpPr>
            <p:cNvPr id="11628" name="Google Shape;11628;p66"/>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6"/>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0" name="Google Shape;11630;p66"/>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1" name="Google Shape;11631;p66"/>
          <p:cNvGrpSpPr/>
          <p:nvPr/>
        </p:nvGrpSpPr>
        <p:grpSpPr>
          <a:xfrm>
            <a:off x="1811527" y="2967710"/>
            <a:ext cx="286152" cy="346438"/>
            <a:chOff x="1836637" y="2891510"/>
            <a:chExt cx="286152" cy="346438"/>
          </a:xfrm>
        </p:grpSpPr>
        <p:sp>
          <p:nvSpPr>
            <p:cNvPr id="11632" name="Google Shape;11632;p66"/>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6"/>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6"/>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66"/>
          <p:cNvGrpSpPr/>
          <p:nvPr/>
        </p:nvGrpSpPr>
        <p:grpSpPr>
          <a:xfrm>
            <a:off x="5560751" y="2982129"/>
            <a:ext cx="379764" cy="337684"/>
            <a:chOff x="5585861" y="2905929"/>
            <a:chExt cx="379764" cy="337684"/>
          </a:xfrm>
        </p:grpSpPr>
        <p:sp>
          <p:nvSpPr>
            <p:cNvPr id="11636" name="Google Shape;11636;p66"/>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6"/>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6"/>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6"/>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66"/>
          <p:cNvGrpSpPr/>
          <p:nvPr/>
        </p:nvGrpSpPr>
        <p:grpSpPr>
          <a:xfrm>
            <a:off x="1302566" y="2986680"/>
            <a:ext cx="347934" cy="310024"/>
            <a:chOff x="1327676" y="2910480"/>
            <a:chExt cx="347934" cy="310024"/>
          </a:xfrm>
        </p:grpSpPr>
        <p:sp>
          <p:nvSpPr>
            <p:cNvPr id="11641" name="Google Shape;11641;p66"/>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6"/>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6"/>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6"/>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6"/>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6" name="Google Shape;11646;p66"/>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7" name="Google Shape;11647;p66"/>
          <p:cNvGrpSpPr/>
          <p:nvPr/>
        </p:nvGrpSpPr>
        <p:grpSpPr>
          <a:xfrm>
            <a:off x="2728291" y="2945764"/>
            <a:ext cx="382828" cy="358601"/>
            <a:chOff x="2753373" y="2902523"/>
            <a:chExt cx="347552" cy="325557"/>
          </a:xfrm>
        </p:grpSpPr>
        <p:sp>
          <p:nvSpPr>
            <p:cNvPr id="11648" name="Google Shape;11648;p66"/>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6"/>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6"/>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6"/>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6"/>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6"/>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4" name="Google Shape;11654;p66"/>
          <p:cNvGrpSpPr/>
          <p:nvPr/>
        </p:nvGrpSpPr>
        <p:grpSpPr>
          <a:xfrm>
            <a:off x="823906" y="2979455"/>
            <a:ext cx="356655" cy="335425"/>
            <a:chOff x="849016" y="2903255"/>
            <a:chExt cx="356655" cy="335425"/>
          </a:xfrm>
        </p:grpSpPr>
        <p:sp>
          <p:nvSpPr>
            <p:cNvPr id="11655" name="Google Shape;11655;p66"/>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6"/>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6"/>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6"/>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6"/>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6"/>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6"/>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6"/>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6"/>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6"/>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6"/>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66"/>
          <p:cNvGrpSpPr/>
          <p:nvPr/>
        </p:nvGrpSpPr>
        <p:grpSpPr>
          <a:xfrm>
            <a:off x="4185823" y="3002977"/>
            <a:ext cx="280072" cy="275520"/>
            <a:chOff x="4210933" y="2926777"/>
            <a:chExt cx="280072" cy="275520"/>
          </a:xfrm>
        </p:grpSpPr>
        <p:sp>
          <p:nvSpPr>
            <p:cNvPr id="11667" name="Google Shape;11667;p66"/>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6"/>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6"/>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6"/>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6"/>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6"/>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6"/>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6"/>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6"/>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6"/>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6"/>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6"/>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6"/>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66"/>
          <p:cNvGrpSpPr/>
          <p:nvPr/>
        </p:nvGrpSpPr>
        <p:grpSpPr>
          <a:xfrm>
            <a:off x="4642106" y="2991582"/>
            <a:ext cx="320273" cy="318395"/>
            <a:chOff x="4667216" y="2915382"/>
            <a:chExt cx="320273" cy="318395"/>
          </a:xfrm>
        </p:grpSpPr>
        <p:sp>
          <p:nvSpPr>
            <p:cNvPr id="11681" name="Google Shape;11681;p66"/>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6"/>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6"/>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6"/>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66"/>
          <p:cNvGrpSpPr/>
          <p:nvPr/>
        </p:nvGrpSpPr>
        <p:grpSpPr>
          <a:xfrm>
            <a:off x="5145370" y="3010839"/>
            <a:ext cx="261929" cy="280550"/>
            <a:chOff x="5170480" y="2934639"/>
            <a:chExt cx="261929" cy="280550"/>
          </a:xfrm>
        </p:grpSpPr>
        <p:sp>
          <p:nvSpPr>
            <p:cNvPr id="11686" name="Google Shape;11686;p66"/>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6"/>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6"/>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6"/>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6"/>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6"/>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6"/>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66"/>
          <p:cNvGrpSpPr/>
          <p:nvPr/>
        </p:nvGrpSpPr>
        <p:grpSpPr>
          <a:xfrm>
            <a:off x="6044313" y="2968091"/>
            <a:ext cx="362321" cy="364231"/>
            <a:chOff x="6069423" y="2891892"/>
            <a:chExt cx="362321" cy="364231"/>
          </a:xfrm>
        </p:grpSpPr>
        <p:sp>
          <p:nvSpPr>
            <p:cNvPr id="11694" name="Google Shape;11694;p66"/>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6"/>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6"/>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6"/>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6"/>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6"/>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66"/>
          <p:cNvGrpSpPr/>
          <p:nvPr/>
        </p:nvGrpSpPr>
        <p:grpSpPr>
          <a:xfrm>
            <a:off x="6546845" y="2995370"/>
            <a:ext cx="308878" cy="311170"/>
            <a:chOff x="6571955" y="2919170"/>
            <a:chExt cx="308878" cy="311170"/>
          </a:xfrm>
        </p:grpSpPr>
        <p:sp>
          <p:nvSpPr>
            <p:cNvPr id="11701" name="Google Shape;11701;p66"/>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6"/>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6"/>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6"/>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6"/>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6"/>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6"/>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6"/>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6"/>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6"/>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66"/>
          <p:cNvGrpSpPr/>
          <p:nvPr/>
        </p:nvGrpSpPr>
        <p:grpSpPr>
          <a:xfrm>
            <a:off x="7474944" y="3010935"/>
            <a:ext cx="350576" cy="280454"/>
            <a:chOff x="7500054" y="2934735"/>
            <a:chExt cx="350576" cy="280454"/>
          </a:xfrm>
        </p:grpSpPr>
        <p:sp>
          <p:nvSpPr>
            <p:cNvPr id="11712" name="Google Shape;11712;p66"/>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6"/>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6"/>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6"/>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6"/>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6"/>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6"/>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6"/>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66"/>
          <p:cNvGrpSpPr/>
          <p:nvPr/>
        </p:nvGrpSpPr>
        <p:grpSpPr>
          <a:xfrm>
            <a:off x="6987570" y="2950862"/>
            <a:ext cx="332012" cy="355454"/>
            <a:chOff x="7055134" y="2919170"/>
            <a:chExt cx="290321" cy="310820"/>
          </a:xfrm>
        </p:grpSpPr>
        <p:sp>
          <p:nvSpPr>
            <p:cNvPr id="11721" name="Google Shape;11721;p66"/>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6"/>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6"/>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6"/>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6"/>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6"/>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6"/>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6"/>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6"/>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6"/>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6"/>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6"/>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6"/>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6"/>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66"/>
          <p:cNvGrpSpPr/>
          <p:nvPr/>
        </p:nvGrpSpPr>
        <p:grpSpPr>
          <a:xfrm>
            <a:off x="7960033" y="2976813"/>
            <a:ext cx="330109" cy="347552"/>
            <a:chOff x="7985143" y="2900613"/>
            <a:chExt cx="330109" cy="347552"/>
          </a:xfrm>
        </p:grpSpPr>
        <p:sp>
          <p:nvSpPr>
            <p:cNvPr id="11736" name="Google Shape;11736;p66"/>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6"/>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6"/>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6"/>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6"/>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6"/>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6"/>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6"/>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66"/>
          <p:cNvGrpSpPr/>
          <p:nvPr/>
        </p:nvGrpSpPr>
        <p:grpSpPr>
          <a:xfrm>
            <a:off x="7965731" y="2511426"/>
            <a:ext cx="354363" cy="353631"/>
            <a:chOff x="7990840" y="2435226"/>
            <a:chExt cx="354363" cy="353631"/>
          </a:xfrm>
        </p:grpSpPr>
        <p:sp>
          <p:nvSpPr>
            <p:cNvPr id="11745" name="Google Shape;11745;p66"/>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6"/>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6"/>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66"/>
          <p:cNvGrpSpPr/>
          <p:nvPr/>
        </p:nvGrpSpPr>
        <p:grpSpPr>
          <a:xfrm>
            <a:off x="1792207" y="2556530"/>
            <a:ext cx="350958" cy="263043"/>
            <a:chOff x="1817317" y="2480330"/>
            <a:chExt cx="350958" cy="263043"/>
          </a:xfrm>
        </p:grpSpPr>
        <p:sp>
          <p:nvSpPr>
            <p:cNvPr id="11749" name="Google Shape;11749;p66"/>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6"/>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6"/>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6"/>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6"/>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66"/>
          <p:cNvGrpSpPr/>
          <p:nvPr/>
        </p:nvGrpSpPr>
        <p:grpSpPr>
          <a:xfrm>
            <a:off x="1316617" y="2559549"/>
            <a:ext cx="419913" cy="308109"/>
            <a:chOff x="1341727" y="2483349"/>
            <a:chExt cx="419913" cy="308109"/>
          </a:xfrm>
        </p:grpSpPr>
        <p:sp>
          <p:nvSpPr>
            <p:cNvPr id="11755" name="Google Shape;11755;p66"/>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6"/>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6"/>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8" name="Google Shape;11758;p66"/>
          <p:cNvGrpSpPr/>
          <p:nvPr/>
        </p:nvGrpSpPr>
        <p:grpSpPr>
          <a:xfrm>
            <a:off x="829222" y="2523936"/>
            <a:ext cx="376358" cy="330109"/>
            <a:chOff x="854332" y="2447736"/>
            <a:chExt cx="376358" cy="330109"/>
          </a:xfrm>
        </p:grpSpPr>
        <p:sp>
          <p:nvSpPr>
            <p:cNvPr id="11759" name="Google Shape;11759;p66"/>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6"/>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6"/>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6"/>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6"/>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6"/>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6"/>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6"/>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7" name="Google Shape;11767;p66"/>
          <p:cNvGrpSpPr/>
          <p:nvPr/>
        </p:nvGrpSpPr>
        <p:grpSpPr>
          <a:xfrm>
            <a:off x="4181653" y="2527151"/>
            <a:ext cx="322151" cy="322374"/>
            <a:chOff x="4206763" y="2450951"/>
            <a:chExt cx="322151" cy="322374"/>
          </a:xfrm>
        </p:grpSpPr>
        <p:sp>
          <p:nvSpPr>
            <p:cNvPr id="11768" name="Google Shape;11768;p66"/>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6"/>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66"/>
          <p:cNvGrpSpPr/>
          <p:nvPr/>
        </p:nvGrpSpPr>
        <p:grpSpPr>
          <a:xfrm>
            <a:off x="7491236" y="2526259"/>
            <a:ext cx="327976" cy="324316"/>
            <a:chOff x="7528096" y="2450059"/>
            <a:chExt cx="327976" cy="324316"/>
          </a:xfrm>
        </p:grpSpPr>
        <p:sp>
          <p:nvSpPr>
            <p:cNvPr id="11771" name="Google Shape;11771;p66"/>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6"/>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6"/>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6"/>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6"/>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66"/>
          <p:cNvGrpSpPr/>
          <p:nvPr/>
        </p:nvGrpSpPr>
        <p:grpSpPr>
          <a:xfrm>
            <a:off x="7052019" y="2588742"/>
            <a:ext cx="282364" cy="198619"/>
            <a:chOff x="7077129" y="2512542"/>
            <a:chExt cx="282364" cy="198619"/>
          </a:xfrm>
        </p:grpSpPr>
        <p:sp>
          <p:nvSpPr>
            <p:cNvPr id="11777" name="Google Shape;11777;p66"/>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6"/>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6"/>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6"/>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6"/>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6"/>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66"/>
          <p:cNvGrpSpPr/>
          <p:nvPr/>
        </p:nvGrpSpPr>
        <p:grpSpPr>
          <a:xfrm>
            <a:off x="3700351" y="2520912"/>
            <a:ext cx="334279" cy="334661"/>
            <a:chOff x="3725461" y="2444712"/>
            <a:chExt cx="334279" cy="334661"/>
          </a:xfrm>
        </p:grpSpPr>
        <p:sp>
          <p:nvSpPr>
            <p:cNvPr id="11784" name="Google Shape;11784;p66"/>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6"/>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6"/>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6"/>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6"/>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6"/>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6"/>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66"/>
          <p:cNvGrpSpPr/>
          <p:nvPr/>
        </p:nvGrpSpPr>
        <p:grpSpPr>
          <a:xfrm>
            <a:off x="6552128" y="2533421"/>
            <a:ext cx="332019" cy="310788"/>
            <a:chOff x="6577238" y="2457221"/>
            <a:chExt cx="332019" cy="310788"/>
          </a:xfrm>
        </p:grpSpPr>
        <p:sp>
          <p:nvSpPr>
            <p:cNvPr id="11792" name="Google Shape;11792;p66"/>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6"/>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6"/>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6"/>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6"/>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6"/>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66"/>
          <p:cNvGrpSpPr/>
          <p:nvPr/>
        </p:nvGrpSpPr>
        <p:grpSpPr>
          <a:xfrm>
            <a:off x="2793451" y="2515978"/>
            <a:ext cx="247892" cy="346024"/>
            <a:chOff x="2818561" y="2439778"/>
            <a:chExt cx="247892" cy="346024"/>
          </a:xfrm>
        </p:grpSpPr>
        <p:sp>
          <p:nvSpPr>
            <p:cNvPr id="11799" name="Google Shape;11799;p66"/>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6"/>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6"/>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6"/>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6"/>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6"/>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6"/>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6"/>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6"/>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6"/>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6"/>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6"/>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66"/>
          <p:cNvGrpSpPr/>
          <p:nvPr/>
        </p:nvGrpSpPr>
        <p:grpSpPr>
          <a:xfrm>
            <a:off x="3182668" y="2550832"/>
            <a:ext cx="419933" cy="275170"/>
            <a:chOff x="3207778" y="2474632"/>
            <a:chExt cx="419933" cy="275170"/>
          </a:xfrm>
        </p:grpSpPr>
        <p:sp>
          <p:nvSpPr>
            <p:cNvPr id="11812" name="Google Shape;11812;p66"/>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6"/>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6"/>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6"/>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6"/>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6"/>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6"/>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6"/>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6"/>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6"/>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6"/>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6"/>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6"/>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6"/>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66"/>
          <p:cNvGrpSpPr/>
          <p:nvPr/>
        </p:nvGrpSpPr>
        <p:grpSpPr>
          <a:xfrm>
            <a:off x="6074265" y="2532275"/>
            <a:ext cx="337684" cy="314194"/>
            <a:chOff x="6099375" y="2456075"/>
            <a:chExt cx="337684" cy="314194"/>
          </a:xfrm>
        </p:grpSpPr>
        <p:sp>
          <p:nvSpPr>
            <p:cNvPr id="11827" name="Google Shape;11827;p66"/>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6"/>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9" name="Google Shape;11829;p66"/>
          <p:cNvGrpSpPr/>
          <p:nvPr/>
        </p:nvGrpSpPr>
        <p:grpSpPr>
          <a:xfrm>
            <a:off x="2287513" y="2544784"/>
            <a:ext cx="312698" cy="286534"/>
            <a:chOff x="2312623" y="2468584"/>
            <a:chExt cx="312698" cy="286534"/>
          </a:xfrm>
        </p:grpSpPr>
        <p:sp>
          <p:nvSpPr>
            <p:cNvPr id="11830" name="Google Shape;11830;p66"/>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6"/>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6"/>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66"/>
          <p:cNvGrpSpPr/>
          <p:nvPr/>
        </p:nvGrpSpPr>
        <p:grpSpPr>
          <a:xfrm>
            <a:off x="5593695" y="2517124"/>
            <a:ext cx="345292" cy="342618"/>
            <a:chOff x="5618805" y="2440924"/>
            <a:chExt cx="345292" cy="342618"/>
          </a:xfrm>
        </p:grpSpPr>
        <p:sp>
          <p:nvSpPr>
            <p:cNvPr id="11834" name="Google Shape;11834;p66"/>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6"/>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6"/>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6"/>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6"/>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66"/>
          <p:cNvGrpSpPr/>
          <p:nvPr/>
        </p:nvGrpSpPr>
        <p:grpSpPr>
          <a:xfrm>
            <a:off x="4628069" y="2522790"/>
            <a:ext cx="377886" cy="331255"/>
            <a:chOff x="4653179" y="2446590"/>
            <a:chExt cx="377886" cy="331255"/>
          </a:xfrm>
        </p:grpSpPr>
        <p:sp>
          <p:nvSpPr>
            <p:cNvPr id="11840" name="Google Shape;11840;p66"/>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6"/>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6"/>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6"/>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4" name="Google Shape;11844;p66"/>
          <p:cNvGrpSpPr/>
          <p:nvPr/>
        </p:nvGrpSpPr>
        <p:grpSpPr>
          <a:xfrm>
            <a:off x="5159407" y="2535681"/>
            <a:ext cx="252062" cy="305122"/>
            <a:chOff x="5184517" y="2459481"/>
            <a:chExt cx="252062" cy="305122"/>
          </a:xfrm>
        </p:grpSpPr>
        <p:sp>
          <p:nvSpPr>
            <p:cNvPr id="11845" name="Google Shape;11845;p66"/>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6"/>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6"/>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6"/>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6"/>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6"/>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1" name="Google Shape;11851;p66"/>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2" name="Google Shape;11852;p66"/>
          <p:cNvGrpSpPr/>
          <p:nvPr/>
        </p:nvGrpSpPr>
        <p:grpSpPr>
          <a:xfrm>
            <a:off x="6130349" y="2045308"/>
            <a:ext cx="249770" cy="363849"/>
            <a:chOff x="6155459" y="1969108"/>
            <a:chExt cx="249770" cy="363849"/>
          </a:xfrm>
        </p:grpSpPr>
        <p:sp>
          <p:nvSpPr>
            <p:cNvPr id="11853" name="Google Shape;11853;p66"/>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6"/>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6"/>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6"/>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6"/>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6"/>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6"/>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6"/>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6"/>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66"/>
          <p:cNvGrpSpPr/>
          <p:nvPr/>
        </p:nvGrpSpPr>
        <p:grpSpPr>
          <a:xfrm>
            <a:off x="2254919" y="2046804"/>
            <a:ext cx="353631" cy="354395"/>
            <a:chOff x="2280029" y="1970604"/>
            <a:chExt cx="353631" cy="354395"/>
          </a:xfrm>
        </p:grpSpPr>
        <p:sp>
          <p:nvSpPr>
            <p:cNvPr id="11863" name="Google Shape;11863;p66"/>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6"/>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6"/>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6"/>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66"/>
          <p:cNvGrpSpPr/>
          <p:nvPr/>
        </p:nvGrpSpPr>
        <p:grpSpPr>
          <a:xfrm>
            <a:off x="8039990" y="2076374"/>
            <a:ext cx="255086" cy="301685"/>
            <a:chOff x="8065100" y="2000174"/>
            <a:chExt cx="255086" cy="301685"/>
          </a:xfrm>
        </p:grpSpPr>
        <p:sp>
          <p:nvSpPr>
            <p:cNvPr id="11868" name="Google Shape;11868;p66"/>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6"/>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6"/>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6"/>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2" name="Google Shape;11872;p66"/>
          <p:cNvGrpSpPr/>
          <p:nvPr/>
        </p:nvGrpSpPr>
        <p:grpSpPr>
          <a:xfrm>
            <a:off x="6608595" y="2045308"/>
            <a:ext cx="249420" cy="363849"/>
            <a:chOff x="6633705" y="1969108"/>
            <a:chExt cx="249420" cy="363849"/>
          </a:xfrm>
        </p:grpSpPr>
        <p:sp>
          <p:nvSpPr>
            <p:cNvPr id="11873" name="Google Shape;11873;p66"/>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6"/>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6"/>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6"/>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6"/>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6"/>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6"/>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6"/>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66"/>
          <p:cNvGrpSpPr/>
          <p:nvPr/>
        </p:nvGrpSpPr>
        <p:grpSpPr>
          <a:xfrm>
            <a:off x="5185921" y="2045308"/>
            <a:ext cx="226661" cy="363467"/>
            <a:chOff x="5211031" y="1969108"/>
            <a:chExt cx="226661" cy="363467"/>
          </a:xfrm>
        </p:grpSpPr>
        <p:sp>
          <p:nvSpPr>
            <p:cNvPr id="11882" name="Google Shape;11882;p66"/>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6"/>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66"/>
          <p:cNvGrpSpPr/>
          <p:nvPr/>
        </p:nvGrpSpPr>
        <p:grpSpPr>
          <a:xfrm>
            <a:off x="3687842" y="2046804"/>
            <a:ext cx="354363" cy="354395"/>
            <a:chOff x="3712952" y="1970604"/>
            <a:chExt cx="354363" cy="354395"/>
          </a:xfrm>
        </p:grpSpPr>
        <p:sp>
          <p:nvSpPr>
            <p:cNvPr id="11885" name="Google Shape;11885;p66"/>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6"/>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6"/>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6"/>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6"/>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6"/>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6"/>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6"/>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6"/>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66"/>
          <p:cNvGrpSpPr/>
          <p:nvPr/>
        </p:nvGrpSpPr>
        <p:grpSpPr>
          <a:xfrm>
            <a:off x="3210329" y="2046804"/>
            <a:ext cx="354363" cy="354745"/>
            <a:chOff x="3235438" y="1970604"/>
            <a:chExt cx="354363" cy="354745"/>
          </a:xfrm>
        </p:grpSpPr>
        <p:sp>
          <p:nvSpPr>
            <p:cNvPr id="11895" name="Google Shape;11895;p66"/>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6"/>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6"/>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6"/>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6"/>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6"/>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6"/>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6"/>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6"/>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6"/>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6"/>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6"/>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6"/>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66"/>
          <p:cNvGrpSpPr/>
          <p:nvPr/>
        </p:nvGrpSpPr>
        <p:grpSpPr>
          <a:xfrm>
            <a:off x="1304475" y="2066125"/>
            <a:ext cx="341472" cy="335074"/>
            <a:chOff x="1329585" y="1989925"/>
            <a:chExt cx="341472" cy="335074"/>
          </a:xfrm>
        </p:grpSpPr>
        <p:sp>
          <p:nvSpPr>
            <p:cNvPr id="11909" name="Google Shape;11909;p66"/>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6"/>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6"/>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66"/>
          <p:cNvGrpSpPr/>
          <p:nvPr/>
        </p:nvGrpSpPr>
        <p:grpSpPr>
          <a:xfrm>
            <a:off x="5566761" y="2066106"/>
            <a:ext cx="416649" cy="325597"/>
            <a:chOff x="5626763" y="2013829"/>
            <a:chExt cx="351722" cy="274788"/>
          </a:xfrm>
        </p:grpSpPr>
        <p:sp>
          <p:nvSpPr>
            <p:cNvPr id="11913" name="Google Shape;11913;p66"/>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6"/>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6"/>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6"/>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6"/>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6"/>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6"/>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6"/>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6"/>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6"/>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66"/>
          <p:cNvGrpSpPr/>
          <p:nvPr/>
        </p:nvGrpSpPr>
        <p:grpSpPr>
          <a:xfrm>
            <a:off x="7551495" y="2060077"/>
            <a:ext cx="276698" cy="333133"/>
            <a:chOff x="7576605" y="1983877"/>
            <a:chExt cx="276698" cy="333133"/>
          </a:xfrm>
        </p:grpSpPr>
        <p:sp>
          <p:nvSpPr>
            <p:cNvPr id="11924" name="Google Shape;11924;p66"/>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6"/>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6" name="Google Shape;11926;p66"/>
          <p:cNvGrpSpPr/>
          <p:nvPr/>
        </p:nvGrpSpPr>
        <p:grpSpPr>
          <a:xfrm>
            <a:off x="828458" y="2051738"/>
            <a:ext cx="337334" cy="353599"/>
            <a:chOff x="853568" y="1975538"/>
            <a:chExt cx="337334" cy="353599"/>
          </a:xfrm>
        </p:grpSpPr>
        <p:sp>
          <p:nvSpPr>
            <p:cNvPr id="11927" name="Google Shape;11927;p66"/>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6"/>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6"/>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6"/>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1" name="Google Shape;11931;p66"/>
          <p:cNvGrpSpPr/>
          <p:nvPr/>
        </p:nvGrpSpPr>
        <p:grpSpPr>
          <a:xfrm>
            <a:off x="2733192" y="2085828"/>
            <a:ext cx="327085" cy="277080"/>
            <a:chOff x="2770052" y="2009628"/>
            <a:chExt cx="327085" cy="277080"/>
          </a:xfrm>
        </p:grpSpPr>
        <p:sp>
          <p:nvSpPr>
            <p:cNvPr id="11932" name="Google Shape;11932;p66"/>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6"/>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4" name="Google Shape;11934;p66"/>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5" name="Google Shape;11935;p66"/>
          <p:cNvGrpSpPr/>
          <p:nvPr/>
        </p:nvGrpSpPr>
        <p:grpSpPr>
          <a:xfrm>
            <a:off x="4170289" y="2046804"/>
            <a:ext cx="344878" cy="343573"/>
            <a:chOff x="4195399" y="1970604"/>
            <a:chExt cx="344878" cy="343573"/>
          </a:xfrm>
        </p:grpSpPr>
        <p:sp>
          <p:nvSpPr>
            <p:cNvPr id="11936" name="Google Shape;11936;p66"/>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6"/>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6"/>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6"/>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66"/>
          <p:cNvGrpSpPr/>
          <p:nvPr/>
        </p:nvGrpSpPr>
        <p:grpSpPr>
          <a:xfrm>
            <a:off x="4649681" y="2053647"/>
            <a:ext cx="344528" cy="344114"/>
            <a:chOff x="4674791" y="1977447"/>
            <a:chExt cx="344528" cy="344114"/>
          </a:xfrm>
        </p:grpSpPr>
        <p:sp>
          <p:nvSpPr>
            <p:cNvPr id="11941" name="Google Shape;11941;p66"/>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6"/>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6"/>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6"/>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6"/>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6"/>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6"/>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6"/>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6"/>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6"/>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6"/>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6"/>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6"/>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6"/>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6"/>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6"/>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6"/>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6"/>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6"/>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6"/>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6"/>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6"/>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6"/>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6"/>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6"/>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6"/>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66"/>
          <p:cNvGrpSpPr/>
          <p:nvPr/>
        </p:nvGrpSpPr>
        <p:grpSpPr>
          <a:xfrm>
            <a:off x="6058700" y="1623497"/>
            <a:ext cx="382819" cy="310788"/>
            <a:chOff x="6083810" y="1547297"/>
            <a:chExt cx="382819" cy="310788"/>
          </a:xfrm>
        </p:grpSpPr>
        <p:sp>
          <p:nvSpPr>
            <p:cNvPr id="11968" name="Google Shape;11968;p66"/>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6"/>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6"/>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6"/>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6"/>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6"/>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6"/>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6"/>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6"/>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6"/>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6"/>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6"/>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6"/>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6"/>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6"/>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6"/>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6"/>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6"/>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6" name="Google Shape;11986;p66"/>
          <p:cNvGrpSpPr/>
          <p:nvPr/>
        </p:nvGrpSpPr>
        <p:grpSpPr>
          <a:xfrm>
            <a:off x="6533190" y="1614393"/>
            <a:ext cx="382788" cy="328613"/>
            <a:chOff x="6558300" y="1538193"/>
            <a:chExt cx="382788" cy="328613"/>
          </a:xfrm>
        </p:grpSpPr>
        <p:sp>
          <p:nvSpPr>
            <p:cNvPr id="11987" name="Google Shape;11987;p66"/>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6"/>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66"/>
          <p:cNvGrpSpPr/>
          <p:nvPr/>
        </p:nvGrpSpPr>
        <p:grpSpPr>
          <a:xfrm>
            <a:off x="5168892" y="1587497"/>
            <a:ext cx="259605" cy="346024"/>
            <a:chOff x="5194002" y="1511297"/>
            <a:chExt cx="259605" cy="346024"/>
          </a:xfrm>
        </p:grpSpPr>
        <p:sp>
          <p:nvSpPr>
            <p:cNvPr id="11990" name="Google Shape;11990;p66"/>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6"/>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6"/>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6"/>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66"/>
          <p:cNvGrpSpPr/>
          <p:nvPr/>
        </p:nvGrpSpPr>
        <p:grpSpPr>
          <a:xfrm>
            <a:off x="1369631" y="1588261"/>
            <a:ext cx="252444" cy="351722"/>
            <a:chOff x="1394741" y="1512061"/>
            <a:chExt cx="252444" cy="351722"/>
          </a:xfrm>
        </p:grpSpPr>
        <p:sp>
          <p:nvSpPr>
            <p:cNvPr id="11995" name="Google Shape;11995;p66"/>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6"/>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6"/>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6"/>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6"/>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6"/>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6"/>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6"/>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6"/>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6"/>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6"/>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6"/>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6"/>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6"/>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6"/>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6"/>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6"/>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2" name="Google Shape;12012;p66"/>
          <p:cNvGrpSpPr/>
          <p:nvPr/>
        </p:nvGrpSpPr>
        <p:grpSpPr>
          <a:xfrm>
            <a:off x="829986" y="1580685"/>
            <a:ext cx="380910" cy="339594"/>
            <a:chOff x="855096" y="1504485"/>
            <a:chExt cx="380910" cy="339594"/>
          </a:xfrm>
        </p:grpSpPr>
        <p:sp>
          <p:nvSpPr>
            <p:cNvPr id="12013" name="Google Shape;12013;p66"/>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6"/>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6"/>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6"/>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6"/>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66"/>
          <p:cNvGrpSpPr/>
          <p:nvPr/>
        </p:nvGrpSpPr>
        <p:grpSpPr>
          <a:xfrm>
            <a:off x="1794466" y="1587879"/>
            <a:ext cx="352103" cy="352103"/>
            <a:chOff x="1819576" y="1511679"/>
            <a:chExt cx="352103" cy="352103"/>
          </a:xfrm>
        </p:grpSpPr>
        <p:sp>
          <p:nvSpPr>
            <p:cNvPr id="12019" name="Google Shape;12019;p66"/>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6"/>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6"/>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6"/>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66"/>
          <p:cNvGrpSpPr/>
          <p:nvPr/>
        </p:nvGrpSpPr>
        <p:grpSpPr>
          <a:xfrm>
            <a:off x="5595987" y="1576961"/>
            <a:ext cx="371424" cy="355446"/>
            <a:chOff x="5621097" y="1500761"/>
            <a:chExt cx="371424" cy="355446"/>
          </a:xfrm>
        </p:grpSpPr>
        <p:sp>
          <p:nvSpPr>
            <p:cNvPr id="12024" name="Google Shape;12024;p66"/>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6"/>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6" name="Google Shape;12026;p66"/>
          <p:cNvGrpSpPr/>
          <p:nvPr/>
        </p:nvGrpSpPr>
        <p:grpSpPr>
          <a:xfrm>
            <a:off x="4645129" y="1617799"/>
            <a:ext cx="359679" cy="321833"/>
            <a:chOff x="4670239" y="1541599"/>
            <a:chExt cx="359679" cy="321833"/>
          </a:xfrm>
        </p:grpSpPr>
        <p:sp>
          <p:nvSpPr>
            <p:cNvPr id="12027" name="Google Shape;12027;p66"/>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6"/>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6"/>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6"/>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6"/>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66"/>
          <p:cNvGrpSpPr/>
          <p:nvPr/>
        </p:nvGrpSpPr>
        <p:grpSpPr>
          <a:xfrm>
            <a:off x="4187319" y="1578585"/>
            <a:ext cx="321037" cy="353822"/>
            <a:chOff x="4212429" y="1502385"/>
            <a:chExt cx="321037" cy="353822"/>
          </a:xfrm>
        </p:grpSpPr>
        <p:sp>
          <p:nvSpPr>
            <p:cNvPr id="12033" name="Google Shape;12033;p66"/>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6"/>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6"/>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6"/>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66"/>
          <p:cNvGrpSpPr/>
          <p:nvPr/>
        </p:nvGrpSpPr>
        <p:grpSpPr>
          <a:xfrm>
            <a:off x="2277678" y="1582181"/>
            <a:ext cx="336188" cy="335425"/>
            <a:chOff x="2302788" y="1505981"/>
            <a:chExt cx="336188" cy="335425"/>
          </a:xfrm>
        </p:grpSpPr>
        <p:sp>
          <p:nvSpPr>
            <p:cNvPr id="12038" name="Google Shape;12038;p66"/>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6"/>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6"/>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6"/>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6"/>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6"/>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6"/>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6"/>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6"/>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6"/>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6"/>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6"/>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6"/>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6"/>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6"/>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6"/>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6"/>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66"/>
          <p:cNvGrpSpPr/>
          <p:nvPr/>
        </p:nvGrpSpPr>
        <p:grpSpPr>
          <a:xfrm>
            <a:off x="2755191" y="1598096"/>
            <a:ext cx="333133" cy="321037"/>
            <a:chOff x="2780301" y="1521896"/>
            <a:chExt cx="333133" cy="321037"/>
          </a:xfrm>
        </p:grpSpPr>
        <p:sp>
          <p:nvSpPr>
            <p:cNvPr id="12056" name="Google Shape;12056;p66"/>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6"/>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6"/>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6"/>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6"/>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6"/>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6"/>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6"/>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6"/>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6"/>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6"/>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6"/>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6"/>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6"/>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6"/>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6"/>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6"/>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6"/>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6"/>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6"/>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66"/>
          <p:cNvGrpSpPr/>
          <p:nvPr/>
        </p:nvGrpSpPr>
        <p:grpSpPr>
          <a:xfrm>
            <a:off x="3291049" y="1591285"/>
            <a:ext cx="211892" cy="339594"/>
            <a:chOff x="3316159" y="1515085"/>
            <a:chExt cx="211892" cy="339594"/>
          </a:xfrm>
        </p:grpSpPr>
        <p:sp>
          <p:nvSpPr>
            <p:cNvPr id="12077" name="Google Shape;12077;p66"/>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6"/>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6"/>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0" name="Google Shape;12080;p66"/>
            <p:cNvGrpSpPr/>
            <p:nvPr/>
          </p:nvGrpSpPr>
          <p:grpSpPr>
            <a:xfrm>
              <a:off x="3316159" y="1515085"/>
              <a:ext cx="211892" cy="339594"/>
              <a:chOff x="3316159" y="1515085"/>
              <a:chExt cx="211892" cy="339594"/>
            </a:xfrm>
          </p:grpSpPr>
          <p:sp>
            <p:nvSpPr>
              <p:cNvPr id="12081" name="Google Shape;12081;p66"/>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6"/>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6"/>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6"/>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6"/>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6"/>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87" name="Google Shape;12087;p66"/>
          <p:cNvGrpSpPr/>
          <p:nvPr/>
        </p:nvGrpSpPr>
        <p:grpSpPr>
          <a:xfrm>
            <a:off x="3691248" y="1620855"/>
            <a:ext cx="361971" cy="314958"/>
            <a:chOff x="3716358" y="1544655"/>
            <a:chExt cx="361971" cy="314958"/>
          </a:xfrm>
        </p:grpSpPr>
        <p:sp>
          <p:nvSpPr>
            <p:cNvPr id="12088" name="Google Shape;12088;p66"/>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6"/>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6"/>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6"/>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6"/>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3" name="Google Shape;12093;p66"/>
            <p:cNvGrpSpPr/>
            <p:nvPr/>
          </p:nvGrpSpPr>
          <p:grpSpPr>
            <a:xfrm>
              <a:off x="3716358" y="1544655"/>
              <a:ext cx="361971" cy="314958"/>
              <a:chOff x="3716358" y="1544655"/>
              <a:chExt cx="361971" cy="314958"/>
            </a:xfrm>
          </p:grpSpPr>
          <p:sp>
            <p:nvSpPr>
              <p:cNvPr id="12094" name="Google Shape;12094;p66"/>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6"/>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6"/>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6"/>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6"/>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99" name="Google Shape;12099;p66"/>
          <p:cNvGrpSpPr/>
          <p:nvPr/>
        </p:nvGrpSpPr>
        <p:grpSpPr>
          <a:xfrm>
            <a:off x="6986814" y="1633752"/>
            <a:ext cx="499533" cy="305136"/>
            <a:chOff x="7009649" y="1541981"/>
            <a:chExt cx="524940" cy="320655"/>
          </a:xfrm>
        </p:grpSpPr>
        <p:sp>
          <p:nvSpPr>
            <p:cNvPr id="12100" name="Google Shape;12100;p66"/>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6"/>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6"/>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6"/>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6"/>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6"/>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6"/>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6"/>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8" name="Google Shape;12108;p66"/>
          <p:cNvGrpSpPr/>
          <p:nvPr/>
        </p:nvGrpSpPr>
        <p:grpSpPr>
          <a:xfrm>
            <a:off x="8008924" y="1594309"/>
            <a:ext cx="282746" cy="340358"/>
            <a:chOff x="8034034" y="1518109"/>
            <a:chExt cx="282746" cy="340358"/>
          </a:xfrm>
        </p:grpSpPr>
        <p:sp>
          <p:nvSpPr>
            <p:cNvPr id="12109" name="Google Shape;12109;p66"/>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6"/>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6"/>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6"/>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3" name="Google Shape;12113;p66"/>
          <p:cNvGrpSpPr/>
          <p:nvPr/>
        </p:nvGrpSpPr>
        <p:grpSpPr>
          <a:xfrm>
            <a:off x="7557192" y="1576134"/>
            <a:ext cx="369133" cy="360411"/>
            <a:chOff x="7582302" y="1499934"/>
            <a:chExt cx="369133" cy="360411"/>
          </a:xfrm>
        </p:grpSpPr>
        <p:sp>
          <p:nvSpPr>
            <p:cNvPr id="12114" name="Google Shape;12114;p66"/>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6"/>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6"/>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6"/>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6"/>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66"/>
          <p:cNvGrpSpPr/>
          <p:nvPr/>
        </p:nvGrpSpPr>
        <p:grpSpPr>
          <a:xfrm>
            <a:off x="6170979" y="3893352"/>
            <a:ext cx="346056" cy="345674"/>
            <a:chOff x="2238181" y="4120624"/>
            <a:chExt cx="346056" cy="345674"/>
          </a:xfrm>
        </p:grpSpPr>
        <p:grpSp>
          <p:nvGrpSpPr>
            <p:cNvPr id="12120" name="Google Shape;12120;p66"/>
            <p:cNvGrpSpPr/>
            <p:nvPr/>
          </p:nvGrpSpPr>
          <p:grpSpPr>
            <a:xfrm>
              <a:off x="2309155" y="4177413"/>
              <a:ext cx="203862" cy="231903"/>
              <a:chOff x="1512725" y="258500"/>
              <a:chExt cx="4570900" cy="5199625"/>
            </a:xfrm>
          </p:grpSpPr>
          <p:sp>
            <p:nvSpPr>
              <p:cNvPr id="12121" name="Google Shape;12121;p66"/>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6"/>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3" name="Google Shape;12123;p66"/>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4" name="Google Shape;12124;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id="215" name="Google Shape;215;p31"/>
          <p:cNvPicPr preferRelativeResize="0"/>
          <p:nvPr/>
        </p:nvPicPr>
        <p:blipFill rotWithShape="1">
          <a:blip r:embed="rId3">
            <a:alphaModFix/>
          </a:blip>
          <a:srcRect b="7862" l="29050" r="-29050" t="7862"/>
          <a:stretch/>
        </p:blipFill>
        <p:spPr>
          <a:xfrm flipH="1">
            <a:off x="0" y="-1"/>
            <a:ext cx="9144003" cy="5143502"/>
          </a:xfrm>
          <a:prstGeom prst="rect">
            <a:avLst/>
          </a:prstGeom>
          <a:noFill/>
          <a:ln>
            <a:noFill/>
          </a:ln>
        </p:spPr>
      </p:pic>
      <p:sp>
        <p:nvSpPr>
          <p:cNvPr id="216" name="Google Shape;216;p31"/>
          <p:cNvSpPr/>
          <p:nvPr/>
        </p:nvSpPr>
        <p:spPr>
          <a:xfrm flipH="1" rot="-5400000">
            <a:off x="773550" y="-773550"/>
            <a:ext cx="5155200" cy="6702300"/>
          </a:xfrm>
          <a:prstGeom prst="rect">
            <a:avLst/>
          </a:prstGeom>
          <a:gradFill>
            <a:gsLst>
              <a:gs pos="0">
                <a:schemeClr val="lt1"/>
              </a:gs>
              <a:gs pos="66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1"/>
          <p:cNvSpPr txBox="1"/>
          <p:nvPr>
            <p:ph type="title"/>
          </p:nvPr>
        </p:nvSpPr>
        <p:spPr>
          <a:xfrm>
            <a:off x="838925" y="1327075"/>
            <a:ext cx="4498200" cy="69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Executive summary</a:t>
            </a:r>
            <a:endParaRPr/>
          </a:p>
        </p:txBody>
      </p:sp>
      <p:sp>
        <p:nvSpPr>
          <p:cNvPr id="218" name="Google Shape;218;p31"/>
          <p:cNvSpPr txBox="1"/>
          <p:nvPr>
            <p:ph idx="1" type="body"/>
          </p:nvPr>
        </p:nvSpPr>
        <p:spPr>
          <a:xfrm>
            <a:off x="838925" y="2026625"/>
            <a:ext cx="4498200" cy="17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business plan outlines the strategy for [company name], a [legal structure] that provides [products/services] to [target market]. Our mission is to [mission statement/goal of the company].</a:t>
            </a:r>
            <a:endParaRPr/>
          </a:p>
          <a:p>
            <a:pPr indent="0" lvl="0" marL="0" rtl="0" algn="l">
              <a:spcBef>
                <a:spcPts val="1000"/>
              </a:spcBef>
              <a:spcAft>
                <a:spcPts val="0"/>
              </a:spcAft>
              <a:buNone/>
            </a:pPr>
            <a:r>
              <a:rPr lang="en"/>
              <a:t>The market analysis shows that there is a high demand for our products/services in the industry. We have identified key competitors and believe we can differentiate ourselves through our unique selling propositions (usps)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28" name="Shape 12128"/>
        <p:cNvGrpSpPr/>
        <p:nvPr/>
      </p:nvGrpSpPr>
      <p:grpSpPr>
        <a:xfrm>
          <a:off x="0" y="0"/>
          <a:ext cx="0" cy="0"/>
          <a:chOff x="0" y="0"/>
          <a:chExt cx="0" cy="0"/>
        </a:xfrm>
      </p:grpSpPr>
      <p:pic>
        <p:nvPicPr>
          <p:cNvPr id="12129" name="Google Shape;12129;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p32"/>
          <p:cNvPicPr preferRelativeResize="0"/>
          <p:nvPr/>
        </p:nvPicPr>
        <p:blipFill rotWithShape="1">
          <a:blip r:embed="rId3">
            <a:alphaModFix/>
          </a:blip>
          <a:srcRect b="7862" l="0" r="0" t="7862"/>
          <a:stretch/>
        </p:blipFill>
        <p:spPr>
          <a:xfrm>
            <a:off x="0" y="-1"/>
            <a:ext cx="9144003" cy="5143502"/>
          </a:xfrm>
          <a:prstGeom prst="rect">
            <a:avLst/>
          </a:prstGeom>
          <a:noFill/>
          <a:ln>
            <a:noFill/>
          </a:ln>
        </p:spPr>
      </p:pic>
      <p:sp>
        <p:nvSpPr>
          <p:cNvPr id="224" name="Google Shape;224;p32"/>
          <p:cNvSpPr/>
          <p:nvPr/>
        </p:nvSpPr>
        <p:spPr>
          <a:xfrm rot="5400000">
            <a:off x="3340650" y="-648150"/>
            <a:ext cx="5155200" cy="6451500"/>
          </a:xfrm>
          <a:prstGeom prst="rect">
            <a:avLst/>
          </a:prstGeom>
          <a:gradFill>
            <a:gsLst>
              <a:gs pos="0">
                <a:schemeClr val="lt1"/>
              </a:gs>
              <a:gs pos="54000">
                <a:schemeClr val="lt1"/>
              </a:gs>
              <a:gs pos="100000">
                <a:srgbClr val="322825">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2"/>
          <p:cNvSpPr txBox="1"/>
          <p:nvPr>
            <p:ph type="title"/>
          </p:nvPr>
        </p:nvSpPr>
        <p:spPr>
          <a:xfrm>
            <a:off x="5506725" y="2346600"/>
            <a:ext cx="2685600" cy="129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Company description</a:t>
            </a:r>
            <a:endParaRPr/>
          </a:p>
        </p:txBody>
      </p:sp>
      <p:sp>
        <p:nvSpPr>
          <p:cNvPr id="226" name="Google Shape;226;p32"/>
          <p:cNvSpPr txBox="1"/>
          <p:nvPr>
            <p:ph idx="2" type="title"/>
          </p:nvPr>
        </p:nvSpPr>
        <p:spPr>
          <a:xfrm>
            <a:off x="6148875" y="1504800"/>
            <a:ext cx="14013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Company description</a:t>
            </a:r>
            <a:endParaRPr/>
          </a:p>
        </p:txBody>
      </p:sp>
      <p:sp>
        <p:nvSpPr>
          <p:cNvPr id="232" name="Google Shape;232;p33"/>
          <p:cNvSpPr txBox="1"/>
          <p:nvPr>
            <p:ph idx="1" type="subTitle"/>
          </p:nvPr>
        </p:nvSpPr>
        <p:spPr>
          <a:xfrm>
            <a:off x="1697250" y="1576450"/>
            <a:ext cx="57495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History and vision</a:t>
            </a:r>
            <a:endParaRPr/>
          </a:p>
        </p:txBody>
      </p:sp>
      <p:sp>
        <p:nvSpPr>
          <p:cNvPr id="233" name="Google Shape;233;p33"/>
          <p:cNvSpPr txBox="1"/>
          <p:nvPr>
            <p:ph idx="2" type="subTitle"/>
          </p:nvPr>
        </p:nvSpPr>
        <p:spPr>
          <a:xfrm>
            <a:off x="1697250" y="3014550"/>
            <a:ext cx="5749500" cy="572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Management team</a:t>
            </a:r>
            <a:endParaRPr/>
          </a:p>
        </p:txBody>
      </p:sp>
      <p:sp>
        <p:nvSpPr>
          <p:cNvPr id="234" name="Google Shape;234;p33"/>
          <p:cNvSpPr txBox="1"/>
          <p:nvPr>
            <p:ph idx="3" type="subTitle"/>
          </p:nvPr>
        </p:nvSpPr>
        <p:spPr>
          <a:xfrm>
            <a:off x="1697250" y="2038075"/>
            <a:ext cx="5749500" cy="72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brief history of your company, including when it was founded and its evolution over time. Then, describe your company's vision for the future and its long-term objectives</a:t>
            </a:r>
            <a:endParaRPr/>
          </a:p>
        </p:txBody>
      </p:sp>
      <p:sp>
        <p:nvSpPr>
          <p:cNvPr id="235" name="Google Shape;235;p33"/>
          <p:cNvSpPr txBox="1"/>
          <p:nvPr>
            <p:ph idx="4" type="subTitle"/>
          </p:nvPr>
        </p:nvSpPr>
        <p:spPr>
          <a:xfrm>
            <a:off x="1697250" y="3476175"/>
            <a:ext cx="5749500" cy="727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Describe the key members of your team, their roles and responsibilities, and their relevant industry experience. Highlight any unique skills or qualifications that set your team apart from competitors to establish credibility with potential investors or partners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4"/>
          <p:cNvSpPr txBox="1"/>
          <p:nvPr>
            <p:ph idx="1" type="subTitle"/>
          </p:nvPr>
        </p:nvSpPr>
        <p:spPr>
          <a:xfrm>
            <a:off x="2152784" y="1095500"/>
            <a:ext cx="48384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Industry overview</a:t>
            </a:r>
            <a:endParaRPr/>
          </a:p>
        </p:txBody>
      </p:sp>
      <p:sp>
        <p:nvSpPr>
          <p:cNvPr id="241" name="Google Shape;241;p34"/>
          <p:cNvSpPr txBox="1"/>
          <p:nvPr>
            <p:ph idx="5" type="subTitle"/>
          </p:nvPr>
        </p:nvSpPr>
        <p:spPr>
          <a:xfrm>
            <a:off x="2152803" y="2291900"/>
            <a:ext cx="4838400" cy="484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Target market</a:t>
            </a:r>
            <a:endParaRPr/>
          </a:p>
        </p:txBody>
      </p:sp>
      <p:sp>
        <p:nvSpPr>
          <p:cNvPr id="242" name="Google Shape;242;p34"/>
          <p:cNvSpPr txBox="1"/>
          <p:nvPr>
            <p:ph idx="6" type="subTitle"/>
          </p:nvPr>
        </p:nvSpPr>
        <p:spPr>
          <a:xfrm>
            <a:off x="2152816" y="3488300"/>
            <a:ext cx="48384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Competitive landscape</a:t>
            </a:r>
            <a:endParaRPr/>
          </a:p>
        </p:txBody>
      </p:sp>
      <p:sp>
        <p:nvSpPr>
          <p:cNvPr id="243" name="Google Shape;243;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244" name="Google Shape;244;p34"/>
          <p:cNvSpPr txBox="1"/>
          <p:nvPr>
            <p:ph idx="2" type="subTitle"/>
          </p:nvPr>
        </p:nvSpPr>
        <p:spPr>
          <a:xfrm>
            <a:off x="2152784" y="1504100"/>
            <a:ext cx="4838400" cy="71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brief overview of your industry, including its size and growth trends. Identify key players in the market and any regulatory or technological changes that could impact your business or company</a:t>
            </a:r>
            <a:endParaRPr/>
          </a:p>
        </p:txBody>
      </p:sp>
      <p:sp>
        <p:nvSpPr>
          <p:cNvPr id="245" name="Google Shape;245;p34"/>
          <p:cNvSpPr txBox="1"/>
          <p:nvPr>
            <p:ph idx="3" type="subTitle"/>
          </p:nvPr>
        </p:nvSpPr>
        <p:spPr>
          <a:xfrm>
            <a:off x="2152807" y="2700500"/>
            <a:ext cx="4838400" cy="711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Describe your target customer segment(s) in detail, including demographics and psychographics, and explain why they represent an opportunity for your product or service</a:t>
            </a:r>
            <a:endParaRPr/>
          </a:p>
        </p:txBody>
      </p:sp>
      <p:sp>
        <p:nvSpPr>
          <p:cNvPr id="246" name="Google Shape;246;p34"/>
          <p:cNvSpPr txBox="1"/>
          <p:nvPr>
            <p:ph idx="4" type="subTitle"/>
          </p:nvPr>
        </p:nvSpPr>
        <p:spPr>
          <a:xfrm>
            <a:off x="2152796" y="3896900"/>
            <a:ext cx="4838400" cy="71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the competitive landscape for your industry, identify key competitors and their strengths and weaknesses. Then, you can explain how you plan to differentiate yourself and your business from them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5"/>
          <p:cNvSpPr txBox="1"/>
          <p:nvPr>
            <p:ph idx="1" type="subTitle"/>
          </p:nvPr>
        </p:nvSpPr>
        <p:spPr>
          <a:xfrm>
            <a:off x="1229023" y="1583475"/>
            <a:ext cx="31947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Descriptions</a:t>
            </a:r>
            <a:endParaRPr/>
          </a:p>
        </p:txBody>
      </p:sp>
      <p:sp>
        <p:nvSpPr>
          <p:cNvPr id="252" name="Google Shape;252;p35"/>
          <p:cNvSpPr txBox="1"/>
          <p:nvPr>
            <p:ph idx="2" type="subTitle"/>
          </p:nvPr>
        </p:nvSpPr>
        <p:spPr>
          <a:xfrm>
            <a:off x="1229023" y="1992075"/>
            <a:ext cx="3194700" cy="90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detailed description of your products or services, highlighting their features and benefits. Use images or videos to help illustrate your offerings</a:t>
            </a:r>
            <a:endParaRPr/>
          </a:p>
        </p:txBody>
      </p:sp>
      <p:sp>
        <p:nvSpPr>
          <p:cNvPr id="253" name="Google Shape;253;p35"/>
          <p:cNvSpPr txBox="1"/>
          <p:nvPr>
            <p:ph idx="3" type="subTitle"/>
          </p:nvPr>
        </p:nvSpPr>
        <p:spPr>
          <a:xfrm>
            <a:off x="4720277" y="1992075"/>
            <a:ext cx="3194700" cy="90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Discuss your pricing strategy, including any discounts or promotions you offer. Explain how you arrived at your pricing model and why it is competitive</a:t>
            </a:r>
            <a:endParaRPr/>
          </a:p>
        </p:txBody>
      </p:sp>
      <p:sp>
        <p:nvSpPr>
          <p:cNvPr id="254" name="Google Shape;254;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Products or services</a:t>
            </a:r>
            <a:endParaRPr/>
          </a:p>
        </p:txBody>
      </p:sp>
      <p:sp>
        <p:nvSpPr>
          <p:cNvPr id="255" name="Google Shape;255;p35"/>
          <p:cNvSpPr txBox="1"/>
          <p:nvPr>
            <p:ph idx="6" type="subTitle"/>
          </p:nvPr>
        </p:nvSpPr>
        <p:spPr>
          <a:xfrm>
            <a:off x="1229023" y="3049600"/>
            <a:ext cx="31947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Development</a:t>
            </a:r>
            <a:endParaRPr/>
          </a:p>
        </p:txBody>
      </p:sp>
      <p:sp>
        <p:nvSpPr>
          <p:cNvPr id="256" name="Google Shape;256;p35"/>
          <p:cNvSpPr txBox="1"/>
          <p:nvPr>
            <p:ph idx="4" type="subTitle"/>
          </p:nvPr>
        </p:nvSpPr>
        <p:spPr>
          <a:xfrm>
            <a:off x="1229023" y="3458200"/>
            <a:ext cx="3194700" cy="90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Share any plans you have for developing new products or services in the future. Explain how these offerings will address a need in the market and differentiate from others</a:t>
            </a:r>
            <a:endParaRPr/>
          </a:p>
        </p:txBody>
      </p:sp>
      <p:sp>
        <p:nvSpPr>
          <p:cNvPr id="257" name="Google Shape;257;p35"/>
          <p:cNvSpPr txBox="1"/>
          <p:nvPr>
            <p:ph idx="5" type="subTitle"/>
          </p:nvPr>
        </p:nvSpPr>
        <p:spPr>
          <a:xfrm>
            <a:off x="4720277" y="3458200"/>
            <a:ext cx="3194700" cy="90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Describe customer support services offered, including technical support, training, and warranties/guarantees. Highlight customer success stories to demonstrate effectiveness</a:t>
            </a:r>
            <a:endParaRPr/>
          </a:p>
        </p:txBody>
      </p:sp>
      <p:sp>
        <p:nvSpPr>
          <p:cNvPr id="258" name="Google Shape;258;p35"/>
          <p:cNvSpPr txBox="1"/>
          <p:nvPr>
            <p:ph idx="7" type="subTitle"/>
          </p:nvPr>
        </p:nvSpPr>
        <p:spPr>
          <a:xfrm>
            <a:off x="4720276" y="1583475"/>
            <a:ext cx="3194700" cy="484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Pricing strategy</a:t>
            </a:r>
            <a:endParaRPr/>
          </a:p>
        </p:txBody>
      </p:sp>
      <p:sp>
        <p:nvSpPr>
          <p:cNvPr id="259" name="Google Shape;259;p35"/>
          <p:cNvSpPr txBox="1"/>
          <p:nvPr>
            <p:ph idx="8" type="subTitle"/>
          </p:nvPr>
        </p:nvSpPr>
        <p:spPr>
          <a:xfrm>
            <a:off x="4720276" y="3049600"/>
            <a:ext cx="3194700" cy="484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Customer support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6"/>
          <p:cNvSpPr txBox="1"/>
          <p:nvPr>
            <p:ph idx="7" type="subTitle"/>
          </p:nvPr>
        </p:nvSpPr>
        <p:spPr>
          <a:xfrm>
            <a:off x="827154" y="1485525"/>
            <a:ext cx="24408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Target market</a:t>
            </a:r>
            <a:endParaRPr/>
          </a:p>
        </p:txBody>
      </p:sp>
      <p:sp>
        <p:nvSpPr>
          <p:cNvPr id="265" name="Google Shape;265;p36"/>
          <p:cNvSpPr txBox="1"/>
          <p:nvPr>
            <p:ph idx="4" type="subTitle"/>
          </p:nvPr>
        </p:nvSpPr>
        <p:spPr>
          <a:xfrm>
            <a:off x="827150" y="3403425"/>
            <a:ext cx="2440800" cy="9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how you plan to convert leads into customers through your sales process</a:t>
            </a:r>
            <a:endParaRPr/>
          </a:p>
        </p:txBody>
      </p:sp>
      <p:sp>
        <p:nvSpPr>
          <p:cNvPr id="266" name="Google Shape;266;p36"/>
          <p:cNvSpPr txBox="1"/>
          <p:nvPr>
            <p:ph idx="5" type="subTitle"/>
          </p:nvPr>
        </p:nvSpPr>
        <p:spPr>
          <a:xfrm>
            <a:off x="3351598" y="3403425"/>
            <a:ext cx="2440800" cy="9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the strengths and weaknesses of your competitors in terms of their products/services, pricing strategy</a:t>
            </a:r>
            <a:endParaRPr/>
          </a:p>
        </p:txBody>
      </p:sp>
      <p:sp>
        <p:nvSpPr>
          <p:cNvPr id="267" name="Google Shape;267;p36"/>
          <p:cNvSpPr txBox="1"/>
          <p:nvPr>
            <p:ph idx="1" type="subTitle"/>
          </p:nvPr>
        </p:nvSpPr>
        <p:spPr>
          <a:xfrm>
            <a:off x="827150" y="1891676"/>
            <a:ext cx="2440800" cy="9078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a:t>Identify your target audience, including demographics, psychographics, and</a:t>
            </a:r>
            <a:br>
              <a:rPr lang="en"/>
            </a:br>
            <a:r>
              <a:rPr lang="en"/>
              <a:t>buyer personas</a:t>
            </a:r>
            <a:endParaRPr/>
          </a:p>
        </p:txBody>
      </p:sp>
      <p:sp>
        <p:nvSpPr>
          <p:cNvPr id="268" name="Google Shape;268;p36"/>
          <p:cNvSpPr txBox="1"/>
          <p:nvPr>
            <p:ph idx="13" type="subTitle"/>
          </p:nvPr>
        </p:nvSpPr>
        <p:spPr>
          <a:xfrm>
            <a:off x="827154" y="2992726"/>
            <a:ext cx="24408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Sales process</a:t>
            </a:r>
            <a:endParaRPr/>
          </a:p>
        </p:txBody>
      </p:sp>
      <p:sp>
        <p:nvSpPr>
          <p:cNvPr id="269" name="Google Shape;269;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Marketing &amp; sales strategy</a:t>
            </a:r>
            <a:endParaRPr/>
          </a:p>
        </p:txBody>
      </p:sp>
      <p:sp>
        <p:nvSpPr>
          <p:cNvPr id="270" name="Google Shape;270;p36"/>
          <p:cNvSpPr txBox="1"/>
          <p:nvPr>
            <p:ph idx="8" type="subTitle"/>
          </p:nvPr>
        </p:nvSpPr>
        <p:spPr>
          <a:xfrm>
            <a:off x="3351598" y="1485525"/>
            <a:ext cx="24408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Value</a:t>
            </a:r>
            <a:endParaRPr/>
          </a:p>
        </p:txBody>
      </p:sp>
      <p:sp>
        <p:nvSpPr>
          <p:cNvPr id="271" name="Google Shape;271;p36"/>
          <p:cNvSpPr txBox="1"/>
          <p:nvPr>
            <p:ph idx="9" type="subTitle"/>
          </p:nvPr>
        </p:nvSpPr>
        <p:spPr>
          <a:xfrm>
            <a:off x="5876046" y="1485525"/>
            <a:ext cx="24408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Mk channels</a:t>
            </a:r>
            <a:endParaRPr/>
          </a:p>
        </p:txBody>
      </p:sp>
      <p:sp>
        <p:nvSpPr>
          <p:cNvPr id="272" name="Google Shape;272;p36"/>
          <p:cNvSpPr txBox="1"/>
          <p:nvPr>
            <p:ph idx="2" type="subTitle"/>
          </p:nvPr>
        </p:nvSpPr>
        <p:spPr>
          <a:xfrm>
            <a:off x="3351597" y="1891676"/>
            <a:ext cx="2440800" cy="9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Clearly communicate the unique value that your product or service provides to customers compared to competitors</a:t>
            </a:r>
            <a:endParaRPr/>
          </a:p>
        </p:txBody>
      </p:sp>
      <p:sp>
        <p:nvSpPr>
          <p:cNvPr id="273" name="Google Shape;273;p36"/>
          <p:cNvSpPr txBox="1"/>
          <p:nvPr>
            <p:ph idx="3" type="subTitle"/>
          </p:nvPr>
        </p:nvSpPr>
        <p:spPr>
          <a:xfrm>
            <a:off x="5876048" y="1891676"/>
            <a:ext cx="2440800" cy="9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Outline the channels you will use to reach your target market, such as social media, email marketing…</a:t>
            </a:r>
            <a:endParaRPr/>
          </a:p>
        </p:txBody>
      </p:sp>
      <p:sp>
        <p:nvSpPr>
          <p:cNvPr id="274" name="Google Shape;274;p36"/>
          <p:cNvSpPr txBox="1"/>
          <p:nvPr>
            <p:ph idx="6" type="subTitle"/>
          </p:nvPr>
        </p:nvSpPr>
        <p:spPr>
          <a:xfrm>
            <a:off x="5876050" y="3403425"/>
            <a:ext cx="2440800" cy="9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Define key performance indicators (KPIs) that measure the success of your marketing and sales efforts. Set specific goals</a:t>
            </a:r>
            <a:endParaRPr/>
          </a:p>
        </p:txBody>
      </p:sp>
      <p:sp>
        <p:nvSpPr>
          <p:cNvPr id="275" name="Google Shape;275;p36"/>
          <p:cNvSpPr txBox="1"/>
          <p:nvPr>
            <p:ph idx="14" type="subTitle"/>
          </p:nvPr>
        </p:nvSpPr>
        <p:spPr>
          <a:xfrm>
            <a:off x="3351598" y="2992726"/>
            <a:ext cx="24408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a:t>
            </a:r>
            <a:r>
              <a:rPr lang="en"/>
              <a:t>nalysis</a:t>
            </a:r>
            <a:endParaRPr/>
          </a:p>
        </p:txBody>
      </p:sp>
      <p:sp>
        <p:nvSpPr>
          <p:cNvPr id="276" name="Google Shape;276;p36"/>
          <p:cNvSpPr txBox="1"/>
          <p:nvPr>
            <p:ph idx="15" type="subTitle"/>
          </p:nvPr>
        </p:nvSpPr>
        <p:spPr>
          <a:xfrm>
            <a:off x="5876046" y="2992726"/>
            <a:ext cx="24408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Metrics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amp;B (Food &amp; Beverage) Business Plan by Slidesgo">
  <a:themeElements>
    <a:clrScheme name="Simple Light">
      <a:dk1>
        <a:srgbClr val="FFFFFF"/>
      </a:dk1>
      <a:lt1>
        <a:srgbClr val="322825"/>
      </a:lt1>
      <a:dk2>
        <a:srgbClr val="D3BE4F"/>
      </a:dk2>
      <a:lt2>
        <a:srgbClr val="E4613E"/>
      </a:lt2>
      <a:accent1>
        <a:srgbClr val="EDB572"/>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